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88" r:id="rId1"/>
  </p:sldMasterIdLst>
  <p:notesMasterIdLst>
    <p:notesMasterId r:id="rId11"/>
  </p:notesMasterIdLst>
  <p:sldIdLst>
    <p:sldId id="256" r:id="rId2"/>
    <p:sldId id="257" r:id="rId3"/>
    <p:sldId id="258" r:id="rId4"/>
    <p:sldId id="259" r:id="rId5"/>
    <p:sldId id="260" r:id="rId6"/>
    <p:sldId id="262" r:id="rId7"/>
    <p:sldId id="263" r:id="rId8"/>
    <p:sldId id="264" r:id="rId9"/>
    <p:sldId id="265" r:id="rId10"/>
  </p:sldIdLst>
  <p:sldSz cx="14630400" cy="8229600"/>
  <p:notesSz cx="8229600" cy="14630400"/>
  <p:embeddedFontLst>
    <p:embeddedFont>
      <p:font typeface="Corbel" panose="020B0503020204020204" pitchFamily="34" charset="0"/>
      <p:regular r:id="rId12"/>
      <p:bold r:id="rId13"/>
      <p:italic r:id="rId14"/>
      <p:boldItalic r:id="rId15"/>
    </p:embeddedFont>
    <p:embeddedFont>
      <p:font typeface="Roboto" panose="02000000000000000000" pitchFamily="2" charset="0"/>
      <p:regular r:id="rId16"/>
      <p:bold r:id="rId17"/>
      <p:italic r:id="rId18"/>
      <p:boldItalic r:id="rId19"/>
    </p:embeddedFont>
    <p:embeddedFont>
      <p:font typeface="Roboto Slab" pitchFamily="2" charset="0"/>
      <p:regular r:id="rId20"/>
    </p:embeddedFont>
    <p:embeddedFont>
      <p:font typeface="Roboto Slab Light" pitchFamily="2" charset="0"/>
      <p:regular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E010B6-62AA-4B1E-B544-28927E0A015F}" v="13" dt="2025-11-29T14:12:57.8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5" d="100"/>
          <a:sy n="75" d="100"/>
        </p:scale>
        <p:origin x="264" y="1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HIL KATARI" userId="cdd1a706776b9a0f" providerId="LiveId" clId="{2BB6CB19-3919-40D5-8520-B8184334974F}"/>
    <pc:docChg chg="delSld modSld modMainMaster">
      <pc:chgData name="AKHIL KATARI" userId="cdd1a706776b9a0f" providerId="LiveId" clId="{2BB6CB19-3919-40D5-8520-B8184334974F}" dt="2025-11-29T14:13:31.270" v="4" actId="14100"/>
      <pc:docMkLst>
        <pc:docMk/>
      </pc:docMkLst>
      <pc:sldChg chg="del">
        <pc:chgData name="AKHIL KATARI" userId="cdd1a706776b9a0f" providerId="LiveId" clId="{2BB6CB19-3919-40D5-8520-B8184334974F}" dt="2025-11-29T14:13:16.578" v="3" actId="47"/>
        <pc:sldMkLst>
          <pc:docMk/>
          <pc:sldMk cId="0" sldId="261"/>
        </pc:sldMkLst>
      </pc:sldChg>
      <pc:sldChg chg="modSp mod">
        <pc:chgData name="AKHIL KATARI" userId="cdd1a706776b9a0f" providerId="LiveId" clId="{2BB6CB19-3919-40D5-8520-B8184334974F}" dt="2025-11-29T14:13:31.270" v="4" actId="14100"/>
        <pc:sldMkLst>
          <pc:docMk/>
          <pc:sldMk cId="0" sldId="262"/>
        </pc:sldMkLst>
        <pc:spChg chg="mod">
          <ac:chgData name="AKHIL KATARI" userId="cdd1a706776b9a0f" providerId="LiveId" clId="{2BB6CB19-3919-40D5-8520-B8184334974F}" dt="2025-11-29T14:13:31.270" v="4" actId="14100"/>
          <ac:spMkLst>
            <pc:docMk/>
            <pc:sldMk cId="0" sldId="262"/>
            <ac:spMk id="4" creationId="{00000000-0000-0000-0000-000000000000}"/>
          </ac:spMkLst>
        </pc:spChg>
      </pc:sldChg>
      <pc:sldMasterChg chg="modSldLayout">
        <pc:chgData name="AKHIL KATARI" userId="cdd1a706776b9a0f" providerId="LiveId" clId="{2BB6CB19-3919-40D5-8520-B8184334974F}" dt="2025-11-29T14:12:44.295" v="2"/>
        <pc:sldMasterMkLst>
          <pc:docMk/>
          <pc:sldMasterMk cId="585570111" sldId="2147483660"/>
        </pc:sldMasterMkLst>
        <pc:sldLayoutChg chg="delSp">
          <pc:chgData name="AKHIL KATARI" userId="cdd1a706776b9a0f" providerId="LiveId" clId="{2BB6CB19-3919-40D5-8520-B8184334974F}" dt="2025-11-29T14:12:44.295" v="2"/>
          <pc:sldLayoutMkLst>
            <pc:docMk/>
            <pc:sldMasterMk cId="585570111" sldId="2147483660"/>
            <pc:sldLayoutMk cId="750959430" sldId="2147483672"/>
          </pc:sldLayoutMkLst>
          <pc:spChg chg="del">
            <ac:chgData name="AKHIL KATARI" userId="cdd1a706776b9a0f" providerId="LiveId" clId="{2BB6CB19-3919-40D5-8520-B8184334974F}" dt="2025-11-29T14:12:44.295" v="2"/>
            <ac:spMkLst>
              <pc:docMk/>
              <pc:sldMasterMk cId="585570111" sldId="2147483660"/>
              <pc:sldLayoutMk cId="750959430" sldId="2147483672"/>
              <ac:spMk id="2" creationId="{00000000-0000-0000-0000-000000000000}"/>
            </ac:spMkLst>
          </pc:spChg>
          <pc:spChg chg="del">
            <ac:chgData name="AKHIL KATARI" userId="cdd1a706776b9a0f" providerId="LiveId" clId="{2BB6CB19-3919-40D5-8520-B8184334974F}" dt="2025-11-29T14:12:44.295" v="2"/>
            <ac:spMkLst>
              <pc:docMk/>
              <pc:sldMasterMk cId="585570111" sldId="2147483660"/>
              <pc:sldLayoutMk cId="750959430" sldId="2147483672"/>
              <ac:spMk id="3" creationId="{00000000-0000-0000-0000-000000000000}"/>
            </ac:spMkLst>
          </pc:spChg>
          <pc:picChg chg="del">
            <ac:chgData name="AKHIL KATARI" userId="cdd1a706776b9a0f" providerId="LiveId" clId="{2BB6CB19-3919-40D5-8520-B8184334974F}" dt="2025-11-29T14:12:44.295" v="2"/>
            <ac:picMkLst>
              <pc:docMk/>
              <pc:sldMasterMk cId="585570111" sldId="2147483660"/>
              <pc:sldLayoutMk cId="750959430" sldId="2147483672"/>
              <ac:picMk id="4" creationId="{00000000-0000-0000-0000-000000000000}"/>
            </ac:picMkLst>
          </pc:picChg>
        </pc:sldLayoutChg>
        <pc:sldLayoutChg chg="delSp">
          <pc:chgData name="AKHIL KATARI" userId="cdd1a706776b9a0f" providerId="LiveId" clId="{2BB6CB19-3919-40D5-8520-B8184334974F}" dt="2025-11-29T14:12:44.295" v="2"/>
          <pc:sldLayoutMkLst>
            <pc:docMk/>
            <pc:sldMasterMk cId="585570111" sldId="2147483660"/>
            <pc:sldLayoutMk cId="2674051657" sldId="2147483673"/>
          </pc:sldLayoutMkLst>
          <pc:spChg chg="del">
            <ac:chgData name="AKHIL KATARI" userId="cdd1a706776b9a0f" providerId="LiveId" clId="{2BB6CB19-3919-40D5-8520-B8184334974F}" dt="2025-11-29T14:12:44.295" v="2"/>
            <ac:spMkLst>
              <pc:docMk/>
              <pc:sldMasterMk cId="585570111" sldId="2147483660"/>
              <pc:sldLayoutMk cId="2674051657" sldId="2147483673"/>
              <ac:spMk id="2" creationId="{00000000-0000-0000-0000-000000000000}"/>
            </ac:spMkLst>
          </pc:spChg>
          <pc:spChg chg="del">
            <ac:chgData name="AKHIL KATARI" userId="cdd1a706776b9a0f" providerId="LiveId" clId="{2BB6CB19-3919-40D5-8520-B8184334974F}" dt="2025-11-29T14:12:44.295" v="2"/>
            <ac:spMkLst>
              <pc:docMk/>
              <pc:sldMasterMk cId="585570111" sldId="2147483660"/>
              <pc:sldLayoutMk cId="2674051657" sldId="2147483673"/>
              <ac:spMk id="3" creationId="{00000000-0000-0000-0000-000000000000}"/>
            </ac:spMkLst>
          </pc:spChg>
          <pc:picChg chg="del">
            <ac:chgData name="AKHIL KATARI" userId="cdd1a706776b9a0f" providerId="LiveId" clId="{2BB6CB19-3919-40D5-8520-B8184334974F}" dt="2025-11-29T14:12:44.295" v="2"/>
            <ac:picMkLst>
              <pc:docMk/>
              <pc:sldMasterMk cId="585570111" sldId="2147483660"/>
              <pc:sldLayoutMk cId="2674051657" sldId="2147483673"/>
              <ac:picMk id="4" creationId="{00000000-0000-0000-0000-000000000000}"/>
            </ac:picMkLst>
          </pc:picChg>
        </pc:sldLayoutChg>
        <pc:sldLayoutChg chg="delSp">
          <pc:chgData name="AKHIL KATARI" userId="cdd1a706776b9a0f" providerId="LiveId" clId="{2BB6CB19-3919-40D5-8520-B8184334974F}" dt="2025-11-29T14:12:44.295" v="2"/>
          <pc:sldLayoutMkLst>
            <pc:docMk/>
            <pc:sldMasterMk cId="585570111" sldId="2147483660"/>
            <pc:sldLayoutMk cId="3048721839" sldId="2147483674"/>
          </pc:sldLayoutMkLst>
          <pc:spChg chg="del">
            <ac:chgData name="AKHIL KATARI" userId="cdd1a706776b9a0f" providerId="LiveId" clId="{2BB6CB19-3919-40D5-8520-B8184334974F}" dt="2025-11-29T14:12:44.295" v="2"/>
            <ac:spMkLst>
              <pc:docMk/>
              <pc:sldMasterMk cId="585570111" sldId="2147483660"/>
              <pc:sldLayoutMk cId="3048721839" sldId="2147483674"/>
              <ac:spMk id="2" creationId="{00000000-0000-0000-0000-000000000000}"/>
            </ac:spMkLst>
          </pc:spChg>
          <pc:spChg chg="del">
            <ac:chgData name="AKHIL KATARI" userId="cdd1a706776b9a0f" providerId="LiveId" clId="{2BB6CB19-3919-40D5-8520-B8184334974F}" dt="2025-11-29T14:12:44.295" v="2"/>
            <ac:spMkLst>
              <pc:docMk/>
              <pc:sldMasterMk cId="585570111" sldId="2147483660"/>
              <pc:sldLayoutMk cId="3048721839" sldId="2147483674"/>
              <ac:spMk id="3" creationId="{00000000-0000-0000-0000-000000000000}"/>
            </ac:spMkLst>
          </pc:spChg>
          <pc:picChg chg="del">
            <ac:chgData name="AKHIL KATARI" userId="cdd1a706776b9a0f" providerId="LiveId" clId="{2BB6CB19-3919-40D5-8520-B8184334974F}" dt="2025-11-29T14:12:44.295" v="2"/>
            <ac:picMkLst>
              <pc:docMk/>
              <pc:sldMasterMk cId="585570111" sldId="2147483660"/>
              <pc:sldLayoutMk cId="3048721839" sldId="2147483674"/>
              <ac:picMk id="4" creationId="{00000000-0000-0000-0000-000000000000}"/>
            </ac:picMkLst>
          </pc:picChg>
        </pc:sldLayoutChg>
        <pc:sldLayoutChg chg="delSp">
          <pc:chgData name="AKHIL KATARI" userId="cdd1a706776b9a0f" providerId="LiveId" clId="{2BB6CB19-3919-40D5-8520-B8184334974F}" dt="2025-11-29T14:12:44.295" v="2"/>
          <pc:sldLayoutMkLst>
            <pc:docMk/>
            <pc:sldMasterMk cId="585570111" sldId="2147483660"/>
            <pc:sldLayoutMk cId="4260139673" sldId="2147483675"/>
          </pc:sldLayoutMkLst>
          <pc:spChg chg="del">
            <ac:chgData name="AKHIL KATARI" userId="cdd1a706776b9a0f" providerId="LiveId" clId="{2BB6CB19-3919-40D5-8520-B8184334974F}" dt="2025-11-29T14:12:44.295" v="2"/>
            <ac:spMkLst>
              <pc:docMk/>
              <pc:sldMasterMk cId="585570111" sldId="2147483660"/>
              <pc:sldLayoutMk cId="4260139673" sldId="2147483675"/>
              <ac:spMk id="2" creationId="{00000000-0000-0000-0000-000000000000}"/>
            </ac:spMkLst>
          </pc:spChg>
          <pc:spChg chg="del">
            <ac:chgData name="AKHIL KATARI" userId="cdd1a706776b9a0f" providerId="LiveId" clId="{2BB6CB19-3919-40D5-8520-B8184334974F}" dt="2025-11-29T14:12:44.295" v="2"/>
            <ac:spMkLst>
              <pc:docMk/>
              <pc:sldMasterMk cId="585570111" sldId="2147483660"/>
              <pc:sldLayoutMk cId="4260139673" sldId="2147483675"/>
              <ac:spMk id="3" creationId="{00000000-0000-0000-0000-000000000000}"/>
            </ac:spMkLst>
          </pc:spChg>
          <pc:picChg chg="del">
            <ac:chgData name="AKHIL KATARI" userId="cdd1a706776b9a0f" providerId="LiveId" clId="{2BB6CB19-3919-40D5-8520-B8184334974F}" dt="2025-11-29T14:12:44.295" v="2"/>
            <ac:picMkLst>
              <pc:docMk/>
              <pc:sldMasterMk cId="585570111" sldId="2147483660"/>
              <pc:sldLayoutMk cId="4260139673" sldId="2147483675"/>
              <ac:picMk id="4" creationId="{00000000-0000-0000-0000-000000000000}"/>
            </ac:picMkLst>
          </pc:picChg>
        </pc:sldLayoutChg>
        <pc:sldLayoutChg chg="delSp">
          <pc:chgData name="AKHIL KATARI" userId="cdd1a706776b9a0f" providerId="LiveId" clId="{2BB6CB19-3919-40D5-8520-B8184334974F}" dt="2025-11-29T14:12:44.295" v="2"/>
          <pc:sldLayoutMkLst>
            <pc:docMk/>
            <pc:sldMasterMk cId="585570111" sldId="2147483660"/>
            <pc:sldLayoutMk cId="4170038037" sldId="2147483676"/>
          </pc:sldLayoutMkLst>
          <pc:spChg chg="del">
            <ac:chgData name="AKHIL KATARI" userId="cdd1a706776b9a0f" providerId="LiveId" clId="{2BB6CB19-3919-40D5-8520-B8184334974F}" dt="2025-11-29T14:12:44.295" v="2"/>
            <ac:spMkLst>
              <pc:docMk/>
              <pc:sldMasterMk cId="585570111" sldId="2147483660"/>
              <pc:sldLayoutMk cId="4170038037" sldId="2147483676"/>
              <ac:spMk id="2" creationId="{00000000-0000-0000-0000-000000000000}"/>
            </ac:spMkLst>
          </pc:spChg>
          <pc:spChg chg="del">
            <ac:chgData name="AKHIL KATARI" userId="cdd1a706776b9a0f" providerId="LiveId" clId="{2BB6CB19-3919-40D5-8520-B8184334974F}" dt="2025-11-29T14:12:44.295" v="2"/>
            <ac:spMkLst>
              <pc:docMk/>
              <pc:sldMasterMk cId="585570111" sldId="2147483660"/>
              <pc:sldLayoutMk cId="4170038037" sldId="2147483676"/>
              <ac:spMk id="3" creationId="{00000000-0000-0000-0000-000000000000}"/>
            </ac:spMkLst>
          </pc:spChg>
          <pc:picChg chg="del">
            <ac:chgData name="AKHIL KATARI" userId="cdd1a706776b9a0f" providerId="LiveId" clId="{2BB6CB19-3919-40D5-8520-B8184334974F}" dt="2025-11-29T14:12:44.295" v="2"/>
            <ac:picMkLst>
              <pc:docMk/>
              <pc:sldMasterMk cId="585570111" sldId="2147483660"/>
              <pc:sldLayoutMk cId="4170038037" sldId="2147483676"/>
              <ac:picMk id="4" creationId="{00000000-0000-0000-0000-000000000000}"/>
            </ac:picMkLst>
          </pc:picChg>
        </pc:sldLayoutChg>
        <pc:sldLayoutChg chg="delSp">
          <pc:chgData name="AKHIL KATARI" userId="cdd1a706776b9a0f" providerId="LiveId" clId="{2BB6CB19-3919-40D5-8520-B8184334974F}" dt="2025-11-29T14:12:44.295" v="2"/>
          <pc:sldLayoutMkLst>
            <pc:docMk/>
            <pc:sldMasterMk cId="585570111" sldId="2147483660"/>
            <pc:sldLayoutMk cId="1476227293" sldId="2147483677"/>
          </pc:sldLayoutMkLst>
          <pc:spChg chg="del">
            <ac:chgData name="AKHIL KATARI" userId="cdd1a706776b9a0f" providerId="LiveId" clId="{2BB6CB19-3919-40D5-8520-B8184334974F}" dt="2025-11-29T14:12:44.295" v="2"/>
            <ac:spMkLst>
              <pc:docMk/>
              <pc:sldMasterMk cId="585570111" sldId="2147483660"/>
              <pc:sldLayoutMk cId="1476227293" sldId="2147483677"/>
              <ac:spMk id="2" creationId="{00000000-0000-0000-0000-000000000000}"/>
            </ac:spMkLst>
          </pc:spChg>
          <pc:spChg chg="del">
            <ac:chgData name="AKHIL KATARI" userId="cdd1a706776b9a0f" providerId="LiveId" clId="{2BB6CB19-3919-40D5-8520-B8184334974F}" dt="2025-11-29T14:12:44.295" v="2"/>
            <ac:spMkLst>
              <pc:docMk/>
              <pc:sldMasterMk cId="585570111" sldId="2147483660"/>
              <pc:sldLayoutMk cId="1476227293" sldId="2147483677"/>
              <ac:spMk id="3" creationId="{00000000-0000-0000-0000-000000000000}"/>
            </ac:spMkLst>
          </pc:spChg>
          <pc:picChg chg="del">
            <ac:chgData name="AKHIL KATARI" userId="cdd1a706776b9a0f" providerId="LiveId" clId="{2BB6CB19-3919-40D5-8520-B8184334974F}" dt="2025-11-29T14:12:44.295" v="2"/>
            <ac:picMkLst>
              <pc:docMk/>
              <pc:sldMasterMk cId="585570111" sldId="2147483660"/>
              <pc:sldLayoutMk cId="1476227293" sldId="2147483677"/>
              <ac:picMk id="4" creationId="{00000000-0000-0000-0000-000000000000}"/>
            </ac:picMkLst>
          </pc:picChg>
        </pc:sldLayoutChg>
        <pc:sldLayoutChg chg="delSp">
          <pc:chgData name="AKHIL KATARI" userId="cdd1a706776b9a0f" providerId="LiveId" clId="{2BB6CB19-3919-40D5-8520-B8184334974F}" dt="2025-11-29T14:12:44.295" v="2"/>
          <pc:sldLayoutMkLst>
            <pc:docMk/>
            <pc:sldMasterMk cId="585570111" sldId="2147483660"/>
            <pc:sldLayoutMk cId="3040041236" sldId="2147483678"/>
          </pc:sldLayoutMkLst>
          <pc:spChg chg="del">
            <ac:chgData name="AKHIL KATARI" userId="cdd1a706776b9a0f" providerId="LiveId" clId="{2BB6CB19-3919-40D5-8520-B8184334974F}" dt="2025-11-29T14:12:44.295" v="2"/>
            <ac:spMkLst>
              <pc:docMk/>
              <pc:sldMasterMk cId="585570111" sldId="2147483660"/>
              <pc:sldLayoutMk cId="3040041236" sldId="2147483678"/>
              <ac:spMk id="2" creationId="{00000000-0000-0000-0000-000000000000}"/>
            </ac:spMkLst>
          </pc:spChg>
          <pc:spChg chg="del">
            <ac:chgData name="AKHIL KATARI" userId="cdd1a706776b9a0f" providerId="LiveId" clId="{2BB6CB19-3919-40D5-8520-B8184334974F}" dt="2025-11-29T14:12:44.295" v="2"/>
            <ac:spMkLst>
              <pc:docMk/>
              <pc:sldMasterMk cId="585570111" sldId="2147483660"/>
              <pc:sldLayoutMk cId="3040041236" sldId="2147483678"/>
              <ac:spMk id="3" creationId="{00000000-0000-0000-0000-000000000000}"/>
            </ac:spMkLst>
          </pc:spChg>
          <pc:picChg chg="del">
            <ac:chgData name="AKHIL KATARI" userId="cdd1a706776b9a0f" providerId="LiveId" clId="{2BB6CB19-3919-40D5-8520-B8184334974F}" dt="2025-11-29T14:12:44.295" v="2"/>
            <ac:picMkLst>
              <pc:docMk/>
              <pc:sldMasterMk cId="585570111" sldId="2147483660"/>
              <pc:sldLayoutMk cId="3040041236" sldId="2147483678"/>
              <ac:picMk id="4" creationId="{00000000-0000-0000-0000-000000000000}"/>
            </ac:picMkLst>
          </pc:picChg>
        </pc:sldLayoutChg>
        <pc:sldLayoutChg chg="delSp">
          <pc:chgData name="AKHIL KATARI" userId="cdd1a706776b9a0f" providerId="LiveId" clId="{2BB6CB19-3919-40D5-8520-B8184334974F}" dt="2025-11-29T14:12:44.295" v="2"/>
          <pc:sldLayoutMkLst>
            <pc:docMk/>
            <pc:sldMasterMk cId="585570111" sldId="2147483660"/>
            <pc:sldLayoutMk cId="2274628880" sldId="2147483679"/>
          </pc:sldLayoutMkLst>
          <pc:spChg chg="del">
            <ac:chgData name="AKHIL KATARI" userId="cdd1a706776b9a0f" providerId="LiveId" clId="{2BB6CB19-3919-40D5-8520-B8184334974F}" dt="2025-11-29T14:12:44.295" v="2"/>
            <ac:spMkLst>
              <pc:docMk/>
              <pc:sldMasterMk cId="585570111" sldId="2147483660"/>
              <pc:sldLayoutMk cId="2274628880" sldId="2147483679"/>
              <ac:spMk id="2" creationId="{00000000-0000-0000-0000-000000000000}"/>
            </ac:spMkLst>
          </pc:spChg>
          <pc:spChg chg="del">
            <ac:chgData name="AKHIL KATARI" userId="cdd1a706776b9a0f" providerId="LiveId" clId="{2BB6CB19-3919-40D5-8520-B8184334974F}" dt="2025-11-29T14:12:44.295" v="2"/>
            <ac:spMkLst>
              <pc:docMk/>
              <pc:sldMasterMk cId="585570111" sldId="2147483660"/>
              <pc:sldLayoutMk cId="2274628880" sldId="2147483679"/>
              <ac:spMk id="3" creationId="{00000000-0000-0000-0000-000000000000}"/>
            </ac:spMkLst>
          </pc:spChg>
          <pc:picChg chg="del">
            <ac:chgData name="AKHIL KATARI" userId="cdd1a706776b9a0f" providerId="LiveId" clId="{2BB6CB19-3919-40D5-8520-B8184334974F}" dt="2025-11-29T14:12:44.295" v="2"/>
            <ac:picMkLst>
              <pc:docMk/>
              <pc:sldMasterMk cId="585570111" sldId="2147483660"/>
              <pc:sldLayoutMk cId="2274628880" sldId="2147483679"/>
              <ac:picMk id="4" creationId="{00000000-0000-0000-0000-000000000000}"/>
            </ac:picMkLst>
          </pc:picChg>
        </pc:sldLayoutChg>
        <pc:sldLayoutChg chg="delSp">
          <pc:chgData name="AKHIL KATARI" userId="cdd1a706776b9a0f" providerId="LiveId" clId="{2BB6CB19-3919-40D5-8520-B8184334974F}" dt="2025-11-29T14:12:44.295" v="2"/>
          <pc:sldLayoutMkLst>
            <pc:docMk/>
            <pc:sldMasterMk cId="585570111" sldId="2147483660"/>
            <pc:sldLayoutMk cId="3306809991" sldId="2147483680"/>
          </pc:sldLayoutMkLst>
          <pc:spChg chg="del">
            <ac:chgData name="AKHIL KATARI" userId="cdd1a706776b9a0f" providerId="LiveId" clId="{2BB6CB19-3919-40D5-8520-B8184334974F}" dt="2025-11-29T14:12:44.295" v="2"/>
            <ac:spMkLst>
              <pc:docMk/>
              <pc:sldMasterMk cId="585570111" sldId="2147483660"/>
              <pc:sldLayoutMk cId="3306809991" sldId="2147483680"/>
              <ac:spMk id="2" creationId="{00000000-0000-0000-0000-000000000000}"/>
            </ac:spMkLst>
          </pc:spChg>
          <pc:spChg chg="del">
            <ac:chgData name="AKHIL KATARI" userId="cdd1a706776b9a0f" providerId="LiveId" clId="{2BB6CB19-3919-40D5-8520-B8184334974F}" dt="2025-11-29T14:12:44.295" v="2"/>
            <ac:spMkLst>
              <pc:docMk/>
              <pc:sldMasterMk cId="585570111" sldId="2147483660"/>
              <pc:sldLayoutMk cId="3306809991" sldId="2147483680"/>
              <ac:spMk id="3" creationId="{00000000-0000-0000-0000-000000000000}"/>
            </ac:spMkLst>
          </pc:spChg>
          <pc:picChg chg="del">
            <ac:chgData name="AKHIL KATARI" userId="cdd1a706776b9a0f" providerId="LiveId" clId="{2BB6CB19-3919-40D5-8520-B8184334974F}" dt="2025-11-29T14:12:44.295" v="2"/>
            <ac:picMkLst>
              <pc:docMk/>
              <pc:sldMasterMk cId="585570111" sldId="2147483660"/>
              <pc:sldLayoutMk cId="3306809991" sldId="2147483680"/>
              <ac:picMk id="4" creationId="{00000000-0000-0000-0000-000000000000}"/>
            </ac:picMkLst>
          </pc:picChg>
        </pc:sldLayoutChg>
        <pc:sldLayoutChg chg="delSp">
          <pc:chgData name="AKHIL KATARI" userId="cdd1a706776b9a0f" providerId="LiveId" clId="{2BB6CB19-3919-40D5-8520-B8184334974F}" dt="2025-11-29T14:12:44.295" v="2"/>
          <pc:sldLayoutMkLst>
            <pc:docMk/>
            <pc:sldMasterMk cId="585570111" sldId="2147483660"/>
            <pc:sldLayoutMk cId="975746805" sldId="2147483681"/>
          </pc:sldLayoutMkLst>
          <pc:spChg chg="del">
            <ac:chgData name="AKHIL KATARI" userId="cdd1a706776b9a0f" providerId="LiveId" clId="{2BB6CB19-3919-40D5-8520-B8184334974F}" dt="2025-11-29T14:12:44.295" v="2"/>
            <ac:spMkLst>
              <pc:docMk/>
              <pc:sldMasterMk cId="585570111" sldId="2147483660"/>
              <pc:sldLayoutMk cId="975746805" sldId="2147483681"/>
              <ac:spMk id="2" creationId="{00000000-0000-0000-0000-000000000000}"/>
            </ac:spMkLst>
          </pc:spChg>
          <pc:spChg chg="del">
            <ac:chgData name="AKHIL KATARI" userId="cdd1a706776b9a0f" providerId="LiveId" clId="{2BB6CB19-3919-40D5-8520-B8184334974F}" dt="2025-11-29T14:12:44.295" v="2"/>
            <ac:spMkLst>
              <pc:docMk/>
              <pc:sldMasterMk cId="585570111" sldId="2147483660"/>
              <pc:sldLayoutMk cId="975746805" sldId="2147483681"/>
              <ac:spMk id="3" creationId="{00000000-0000-0000-0000-000000000000}"/>
            </ac:spMkLst>
          </pc:spChg>
          <pc:picChg chg="del">
            <ac:chgData name="AKHIL KATARI" userId="cdd1a706776b9a0f" providerId="LiveId" clId="{2BB6CB19-3919-40D5-8520-B8184334974F}" dt="2025-11-29T14:12:44.295" v="2"/>
            <ac:picMkLst>
              <pc:docMk/>
              <pc:sldMasterMk cId="585570111" sldId="2147483660"/>
              <pc:sldLayoutMk cId="975746805" sldId="2147483681"/>
              <ac:picMk id="4" creationId="{00000000-0000-0000-0000-000000000000}"/>
            </ac:picMkLst>
          </pc:picChg>
        </pc:sldLayoutChg>
      </pc:sldMasterChg>
      <pc:sldMasterChg chg="modSldLayout">
        <pc:chgData name="AKHIL KATARI" userId="cdd1a706776b9a0f" providerId="LiveId" clId="{2BB6CB19-3919-40D5-8520-B8184334974F}" dt="2025-11-29T14:12:32.588" v="1"/>
        <pc:sldMasterMkLst>
          <pc:docMk/>
          <pc:sldMasterMk cId="1977867282" sldId="2147483660"/>
        </pc:sldMasterMkLst>
        <pc:sldLayoutChg chg="addSp delSp">
          <pc:chgData name="AKHIL KATARI" userId="cdd1a706776b9a0f" providerId="LiveId" clId="{2BB6CB19-3919-40D5-8520-B8184334974F}" dt="2025-11-29T14:12:32.588" v="1"/>
          <pc:sldLayoutMkLst>
            <pc:docMk/>
            <pc:sldMasterMk cId="1977867282" sldId="2147483660"/>
            <pc:sldLayoutMk cId="3279949918" sldId="2147483672"/>
          </pc:sldLayoutMkLst>
          <pc:spChg chg="add del">
            <ac:chgData name="AKHIL KATARI" userId="cdd1a706776b9a0f" providerId="LiveId" clId="{2BB6CB19-3919-40D5-8520-B8184334974F}" dt="2025-11-29T14:12:32.588" v="1"/>
            <ac:spMkLst>
              <pc:docMk/>
              <pc:sldMasterMk cId="1977867282" sldId="2147483660"/>
              <pc:sldLayoutMk cId="3279949918" sldId="2147483672"/>
              <ac:spMk id="2" creationId="{00000000-0000-0000-0000-000000000000}"/>
            </ac:spMkLst>
          </pc:spChg>
          <pc:spChg chg="add del">
            <ac:chgData name="AKHIL KATARI" userId="cdd1a706776b9a0f" providerId="LiveId" clId="{2BB6CB19-3919-40D5-8520-B8184334974F}" dt="2025-11-29T14:12:32.588" v="1"/>
            <ac:spMkLst>
              <pc:docMk/>
              <pc:sldMasterMk cId="1977867282" sldId="2147483660"/>
              <pc:sldLayoutMk cId="3279949918" sldId="2147483672"/>
              <ac:spMk id="3" creationId="{00000000-0000-0000-0000-000000000000}"/>
            </ac:spMkLst>
          </pc:spChg>
          <pc:picChg chg="add del">
            <ac:chgData name="AKHIL KATARI" userId="cdd1a706776b9a0f" providerId="LiveId" clId="{2BB6CB19-3919-40D5-8520-B8184334974F}" dt="2025-11-29T14:12:32.588" v="1"/>
            <ac:picMkLst>
              <pc:docMk/>
              <pc:sldMasterMk cId="1977867282" sldId="2147483660"/>
              <pc:sldLayoutMk cId="3279949918" sldId="2147483672"/>
              <ac:picMk id="4" creationId="{00000000-0000-0000-0000-000000000000}"/>
            </ac:picMkLst>
          </pc:picChg>
        </pc:sldLayoutChg>
        <pc:sldLayoutChg chg="addSp delSp">
          <pc:chgData name="AKHIL KATARI" userId="cdd1a706776b9a0f" providerId="LiveId" clId="{2BB6CB19-3919-40D5-8520-B8184334974F}" dt="2025-11-29T14:12:32.588" v="1"/>
          <pc:sldLayoutMkLst>
            <pc:docMk/>
            <pc:sldMasterMk cId="1977867282" sldId="2147483660"/>
            <pc:sldLayoutMk cId="787247402" sldId="2147483673"/>
          </pc:sldLayoutMkLst>
          <pc:spChg chg="add del">
            <ac:chgData name="AKHIL KATARI" userId="cdd1a706776b9a0f" providerId="LiveId" clId="{2BB6CB19-3919-40D5-8520-B8184334974F}" dt="2025-11-29T14:12:32.588" v="1"/>
            <ac:spMkLst>
              <pc:docMk/>
              <pc:sldMasterMk cId="1977867282" sldId="2147483660"/>
              <pc:sldLayoutMk cId="787247402" sldId="2147483673"/>
              <ac:spMk id="2" creationId="{00000000-0000-0000-0000-000000000000}"/>
            </ac:spMkLst>
          </pc:spChg>
          <pc:spChg chg="add del">
            <ac:chgData name="AKHIL KATARI" userId="cdd1a706776b9a0f" providerId="LiveId" clId="{2BB6CB19-3919-40D5-8520-B8184334974F}" dt="2025-11-29T14:12:32.588" v="1"/>
            <ac:spMkLst>
              <pc:docMk/>
              <pc:sldMasterMk cId="1977867282" sldId="2147483660"/>
              <pc:sldLayoutMk cId="787247402" sldId="2147483673"/>
              <ac:spMk id="3" creationId="{00000000-0000-0000-0000-000000000000}"/>
            </ac:spMkLst>
          </pc:spChg>
          <pc:picChg chg="add del">
            <ac:chgData name="AKHIL KATARI" userId="cdd1a706776b9a0f" providerId="LiveId" clId="{2BB6CB19-3919-40D5-8520-B8184334974F}" dt="2025-11-29T14:12:32.588" v="1"/>
            <ac:picMkLst>
              <pc:docMk/>
              <pc:sldMasterMk cId="1977867282" sldId="2147483660"/>
              <pc:sldLayoutMk cId="787247402" sldId="2147483673"/>
              <ac:picMk id="4" creationId="{00000000-0000-0000-0000-000000000000}"/>
            </ac:picMkLst>
          </pc:picChg>
        </pc:sldLayoutChg>
        <pc:sldLayoutChg chg="addSp delSp">
          <pc:chgData name="AKHIL KATARI" userId="cdd1a706776b9a0f" providerId="LiveId" clId="{2BB6CB19-3919-40D5-8520-B8184334974F}" dt="2025-11-29T14:12:32.588" v="1"/>
          <pc:sldLayoutMkLst>
            <pc:docMk/>
            <pc:sldMasterMk cId="1977867282" sldId="2147483660"/>
            <pc:sldLayoutMk cId="1572049338" sldId="2147483674"/>
          </pc:sldLayoutMkLst>
          <pc:spChg chg="add del">
            <ac:chgData name="AKHIL KATARI" userId="cdd1a706776b9a0f" providerId="LiveId" clId="{2BB6CB19-3919-40D5-8520-B8184334974F}" dt="2025-11-29T14:12:32.588" v="1"/>
            <ac:spMkLst>
              <pc:docMk/>
              <pc:sldMasterMk cId="1977867282" sldId="2147483660"/>
              <pc:sldLayoutMk cId="1572049338" sldId="2147483674"/>
              <ac:spMk id="2" creationId="{00000000-0000-0000-0000-000000000000}"/>
            </ac:spMkLst>
          </pc:spChg>
          <pc:spChg chg="add del">
            <ac:chgData name="AKHIL KATARI" userId="cdd1a706776b9a0f" providerId="LiveId" clId="{2BB6CB19-3919-40D5-8520-B8184334974F}" dt="2025-11-29T14:12:32.588" v="1"/>
            <ac:spMkLst>
              <pc:docMk/>
              <pc:sldMasterMk cId="1977867282" sldId="2147483660"/>
              <pc:sldLayoutMk cId="1572049338" sldId="2147483674"/>
              <ac:spMk id="3" creationId="{00000000-0000-0000-0000-000000000000}"/>
            </ac:spMkLst>
          </pc:spChg>
          <pc:picChg chg="add del">
            <ac:chgData name="AKHIL KATARI" userId="cdd1a706776b9a0f" providerId="LiveId" clId="{2BB6CB19-3919-40D5-8520-B8184334974F}" dt="2025-11-29T14:12:32.588" v="1"/>
            <ac:picMkLst>
              <pc:docMk/>
              <pc:sldMasterMk cId="1977867282" sldId="2147483660"/>
              <pc:sldLayoutMk cId="1572049338" sldId="2147483674"/>
              <ac:picMk id="4" creationId="{00000000-0000-0000-0000-000000000000}"/>
            </ac:picMkLst>
          </pc:picChg>
        </pc:sldLayoutChg>
        <pc:sldLayoutChg chg="addSp delSp">
          <pc:chgData name="AKHIL KATARI" userId="cdd1a706776b9a0f" providerId="LiveId" clId="{2BB6CB19-3919-40D5-8520-B8184334974F}" dt="2025-11-29T14:12:32.588" v="1"/>
          <pc:sldLayoutMkLst>
            <pc:docMk/>
            <pc:sldMasterMk cId="1977867282" sldId="2147483660"/>
            <pc:sldLayoutMk cId="2241134621" sldId="2147483675"/>
          </pc:sldLayoutMkLst>
          <pc:spChg chg="add del">
            <ac:chgData name="AKHIL KATARI" userId="cdd1a706776b9a0f" providerId="LiveId" clId="{2BB6CB19-3919-40D5-8520-B8184334974F}" dt="2025-11-29T14:12:32.588" v="1"/>
            <ac:spMkLst>
              <pc:docMk/>
              <pc:sldMasterMk cId="1977867282" sldId="2147483660"/>
              <pc:sldLayoutMk cId="2241134621" sldId="2147483675"/>
              <ac:spMk id="2" creationId="{00000000-0000-0000-0000-000000000000}"/>
            </ac:spMkLst>
          </pc:spChg>
          <pc:spChg chg="add del">
            <ac:chgData name="AKHIL KATARI" userId="cdd1a706776b9a0f" providerId="LiveId" clId="{2BB6CB19-3919-40D5-8520-B8184334974F}" dt="2025-11-29T14:12:32.588" v="1"/>
            <ac:spMkLst>
              <pc:docMk/>
              <pc:sldMasterMk cId="1977867282" sldId="2147483660"/>
              <pc:sldLayoutMk cId="2241134621" sldId="2147483675"/>
              <ac:spMk id="3" creationId="{00000000-0000-0000-0000-000000000000}"/>
            </ac:spMkLst>
          </pc:spChg>
          <pc:picChg chg="add del">
            <ac:chgData name="AKHIL KATARI" userId="cdd1a706776b9a0f" providerId="LiveId" clId="{2BB6CB19-3919-40D5-8520-B8184334974F}" dt="2025-11-29T14:12:32.588" v="1"/>
            <ac:picMkLst>
              <pc:docMk/>
              <pc:sldMasterMk cId="1977867282" sldId="2147483660"/>
              <pc:sldLayoutMk cId="2241134621" sldId="2147483675"/>
              <ac:picMk id="4" creationId="{00000000-0000-0000-0000-000000000000}"/>
            </ac:picMkLst>
          </pc:picChg>
        </pc:sldLayoutChg>
        <pc:sldLayoutChg chg="addSp delSp">
          <pc:chgData name="AKHIL KATARI" userId="cdd1a706776b9a0f" providerId="LiveId" clId="{2BB6CB19-3919-40D5-8520-B8184334974F}" dt="2025-11-29T14:12:32.588" v="1"/>
          <pc:sldLayoutMkLst>
            <pc:docMk/>
            <pc:sldMasterMk cId="1977867282" sldId="2147483660"/>
            <pc:sldLayoutMk cId="2032359755" sldId="2147483676"/>
          </pc:sldLayoutMkLst>
          <pc:spChg chg="add del">
            <ac:chgData name="AKHIL KATARI" userId="cdd1a706776b9a0f" providerId="LiveId" clId="{2BB6CB19-3919-40D5-8520-B8184334974F}" dt="2025-11-29T14:12:32.588" v="1"/>
            <ac:spMkLst>
              <pc:docMk/>
              <pc:sldMasterMk cId="1977867282" sldId="2147483660"/>
              <pc:sldLayoutMk cId="2032359755" sldId="2147483676"/>
              <ac:spMk id="2" creationId="{00000000-0000-0000-0000-000000000000}"/>
            </ac:spMkLst>
          </pc:spChg>
          <pc:spChg chg="add del">
            <ac:chgData name="AKHIL KATARI" userId="cdd1a706776b9a0f" providerId="LiveId" clId="{2BB6CB19-3919-40D5-8520-B8184334974F}" dt="2025-11-29T14:12:32.588" v="1"/>
            <ac:spMkLst>
              <pc:docMk/>
              <pc:sldMasterMk cId="1977867282" sldId="2147483660"/>
              <pc:sldLayoutMk cId="2032359755" sldId="2147483676"/>
              <ac:spMk id="3" creationId="{00000000-0000-0000-0000-000000000000}"/>
            </ac:spMkLst>
          </pc:spChg>
          <pc:picChg chg="add del">
            <ac:chgData name="AKHIL KATARI" userId="cdd1a706776b9a0f" providerId="LiveId" clId="{2BB6CB19-3919-40D5-8520-B8184334974F}" dt="2025-11-29T14:12:32.588" v="1"/>
            <ac:picMkLst>
              <pc:docMk/>
              <pc:sldMasterMk cId="1977867282" sldId="2147483660"/>
              <pc:sldLayoutMk cId="2032359755" sldId="2147483676"/>
              <ac:picMk id="4" creationId="{00000000-0000-0000-0000-000000000000}"/>
            </ac:picMkLst>
          </pc:picChg>
        </pc:sldLayoutChg>
        <pc:sldLayoutChg chg="addSp delSp">
          <pc:chgData name="AKHIL KATARI" userId="cdd1a706776b9a0f" providerId="LiveId" clId="{2BB6CB19-3919-40D5-8520-B8184334974F}" dt="2025-11-29T14:12:32.588" v="1"/>
          <pc:sldLayoutMkLst>
            <pc:docMk/>
            <pc:sldMasterMk cId="1977867282" sldId="2147483660"/>
            <pc:sldLayoutMk cId="3910954325" sldId="2147483677"/>
          </pc:sldLayoutMkLst>
          <pc:spChg chg="add del">
            <ac:chgData name="AKHIL KATARI" userId="cdd1a706776b9a0f" providerId="LiveId" clId="{2BB6CB19-3919-40D5-8520-B8184334974F}" dt="2025-11-29T14:12:32.588" v="1"/>
            <ac:spMkLst>
              <pc:docMk/>
              <pc:sldMasterMk cId="1977867282" sldId="2147483660"/>
              <pc:sldLayoutMk cId="3910954325" sldId="2147483677"/>
              <ac:spMk id="2" creationId="{00000000-0000-0000-0000-000000000000}"/>
            </ac:spMkLst>
          </pc:spChg>
          <pc:spChg chg="add del">
            <ac:chgData name="AKHIL KATARI" userId="cdd1a706776b9a0f" providerId="LiveId" clId="{2BB6CB19-3919-40D5-8520-B8184334974F}" dt="2025-11-29T14:12:32.588" v="1"/>
            <ac:spMkLst>
              <pc:docMk/>
              <pc:sldMasterMk cId="1977867282" sldId="2147483660"/>
              <pc:sldLayoutMk cId="3910954325" sldId="2147483677"/>
              <ac:spMk id="3" creationId="{00000000-0000-0000-0000-000000000000}"/>
            </ac:spMkLst>
          </pc:spChg>
          <pc:picChg chg="add del">
            <ac:chgData name="AKHIL KATARI" userId="cdd1a706776b9a0f" providerId="LiveId" clId="{2BB6CB19-3919-40D5-8520-B8184334974F}" dt="2025-11-29T14:12:32.588" v="1"/>
            <ac:picMkLst>
              <pc:docMk/>
              <pc:sldMasterMk cId="1977867282" sldId="2147483660"/>
              <pc:sldLayoutMk cId="3910954325" sldId="2147483677"/>
              <ac:picMk id="4" creationId="{00000000-0000-0000-0000-000000000000}"/>
            </ac:picMkLst>
          </pc:picChg>
        </pc:sldLayoutChg>
        <pc:sldLayoutChg chg="addSp delSp">
          <pc:chgData name="AKHIL KATARI" userId="cdd1a706776b9a0f" providerId="LiveId" clId="{2BB6CB19-3919-40D5-8520-B8184334974F}" dt="2025-11-29T14:12:32.588" v="1"/>
          <pc:sldLayoutMkLst>
            <pc:docMk/>
            <pc:sldMasterMk cId="1977867282" sldId="2147483660"/>
            <pc:sldLayoutMk cId="2998734488" sldId="2147483678"/>
          </pc:sldLayoutMkLst>
          <pc:spChg chg="add del">
            <ac:chgData name="AKHIL KATARI" userId="cdd1a706776b9a0f" providerId="LiveId" clId="{2BB6CB19-3919-40D5-8520-B8184334974F}" dt="2025-11-29T14:12:32.588" v="1"/>
            <ac:spMkLst>
              <pc:docMk/>
              <pc:sldMasterMk cId="1977867282" sldId="2147483660"/>
              <pc:sldLayoutMk cId="2998734488" sldId="2147483678"/>
              <ac:spMk id="2" creationId="{00000000-0000-0000-0000-000000000000}"/>
            </ac:spMkLst>
          </pc:spChg>
          <pc:spChg chg="add del">
            <ac:chgData name="AKHIL KATARI" userId="cdd1a706776b9a0f" providerId="LiveId" clId="{2BB6CB19-3919-40D5-8520-B8184334974F}" dt="2025-11-29T14:12:32.588" v="1"/>
            <ac:spMkLst>
              <pc:docMk/>
              <pc:sldMasterMk cId="1977867282" sldId="2147483660"/>
              <pc:sldLayoutMk cId="2998734488" sldId="2147483678"/>
              <ac:spMk id="3" creationId="{00000000-0000-0000-0000-000000000000}"/>
            </ac:spMkLst>
          </pc:spChg>
          <pc:picChg chg="add del">
            <ac:chgData name="AKHIL KATARI" userId="cdd1a706776b9a0f" providerId="LiveId" clId="{2BB6CB19-3919-40D5-8520-B8184334974F}" dt="2025-11-29T14:12:32.588" v="1"/>
            <ac:picMkLst>
              <pc:docMk/>
              <pc:sldMasterMk cId="1977867282" sldId="2147483660"/>
              <pc:sldLayoutMk cId="2998734488" sldId="2147483678"/>
              <ac:picMk id="4" creationId="{00000000-0000-0000-0000-000000000000}"/>
            </ac:picMkLst>
          </pc:picChg>
        </pc:sldLayoutChg>
        <pc:sldLayoutChg chg="addSp delSp">
          <pc:chgData name="AKHIL KATARI" userId="cdd1a706776b9a0f" providerId="LiveId" clId="{2BB6CB19-3919-40D5-8520-B8184334974F}" dt="2025-11-29T14:12:32.588" v="1"/>
          <pc:sldLayoutMkLst>
            <pc:docMk/>
            <pc:sldMasterMk cId="1977867282" sldId="2147483660"/>
            <pc:sldLayoutMk cId="3606900712" sldId="2147483679"/>
          </pc:sldLayoutMkLst>
          <pc:spChg chg="add del">
            <ac:chgData name="AKHIL KATARI" userId="cdd1a706776b9a0f" providerId="LiveId" clId="{2BB6CB19-3919-40D5-8520-B8184334974F}" dt="2025-11-29T14:12:32.588" v="1"/>
            <ac:spMkLst>
              <pc:docMk/>
              <pc:sldMasterMk cId="1977867282" sldId="2147483660"/>
              <pc:sldLayoutMk cId="3606900712" sldId="2147483679"/>
              <ac:spMk id="2" creationId="{00000000-0000-0000-0000-000000000000}"/>
            </ac:spMkLst>
          </pc:spChg>
          <pc:spChg chg="add del">
            <ac:chgData name="AKHIL KATARI" userId="cdd1a706776b9a0f" providerId="LiveId" clId="{2BB6CB19-3919-40D5-8520-B8184334974F}" dt="2025-11-29T14:12:32.588" v="1"/>
            <ac:spMkLst>
              <pc:docMk/>
              <pc:sldMasterMk cId="1977867282" sldId="2147483660"/>
              <pc:sldLayoutMk cId="3606900712" sldId="2147483679"/>
              <ac:spMk id="3" creationId="{00000000-0000-0000-0000-000000000000}"/>
            </ac:spMkLst>
          </pc:spChg>
          <pc:picChg chg="add del">
            <ac:chgData name="AKHIL KATARI" userId="cdd1a706776b9a0f" providerId="LiveId" clId="{2BB6CB19-3919-40D5-8520-B8184334974F}" dt="2025-11-29T14:12:32.588" v="1"/>
            <ac:picMkLst>
              <pc:docMk/>
              <pc:sldMasterMk cId="1977867282" sldId="2147483660"/>
              <pc:sldLayoutMk cId="3606900712" sldId="2147483679"/>
              <ac:picMk id="4" creationId="{00000000-0000-0000-0000-000000000000}"/>
            </ac:picMkLst>
          </pc:picChg>
        </pc:sldLayoutChg>
        <pc:sldLayoutChg chg="addSp delSp">
          <pc:chgData name="AKHIL KATARI" userId="cdd1a706776b9a0f" providerId="LiveId" clId="{2BB6CB19-3919-40D5-8520-B8184334974F}" dt="2025-11-29T14:12:32.588" v="1"/>
          <pc:sldLayoutMkLst>
            <pc:docMk/>
            <pc:sldMasterMk cId="1977867282" sldId="2147483660"/>
            <pc:sldLayoutMk cId="1872425506" sldId="2147483680"/>
          </pc:sldLayoutMkLst>
          <pc:spChg chg="add del">
            <ac:chgData name="AKHIL KATARI" userId="cdd1a706776b9a0f" providerId="LiveId" clId="{2BB6CB19-3919-40D5-8520-B8184334974F}" dt="2025-11-29T14:12:32.588" v="1"/>
            <ac:spMkLst>
              <pc:docMk/>
              <pc:sldMasterMk cId="1977867282" sldId="2147483660"/>
              <pc:sldLayoutMk cId="1872425506" sldId="2147483680"/>
              <ac:spMk id="2" creationId="{00000000-0000-0000-0000-000000000000}"/>
            </ac:spMkLst>
          </pc:spChg>
          <pc:spChg chg="add del">
            <ac:chgData name="AKHIL KATARI" userId="cdd1a706776b9a0f" providerId="LiveId" clId="{2BB6CB19-3919-40D5-8520-B8184334974F}" dt="2025-11-29T14:12:32.588" v="1"/>
            <ac:spMkLst>
              <pc:docMk/>
              <pc:sldMasterMk cId="1977867282" sldId="2147483660"/>
              <pc:sldLayoutMk cId="1872425506" sldId="2147483680"/>
              <ac:spMk id="3" creationId="{00000000-0000-0000-0000-000000000000}"/>
            </ac:spMkLst>
          </pc:spChg>
          <pc:picChg chg="add del">
            <ac:chgData name="AKHIL KATARI" userId="cdd1a706776b9a0f" providerId="LiveId" clId="{2BB6CB19-3919-40D5-8520-B8184334974F}" dt="2025-11-29T14:12:32.588" v="1"/>
            <ac:picMkLst>
              <pc:docMk/>
              <pc:sldMasterMk cId="1977867282" sldId="2147483660"/>
              <pc:sldLayoutMk cId="1872425506" sldId="2147483680"/>
              <ac:picMk id="4" creationId="{00000000-0000-0000-0000-000000000000}"/>
            </ac:picMkLst>
          </pc:picChg>
        </pc:sldLayoutChg>
        <pc:sldLayoutChg chg="addSp delSp">
          <pc:chgData name="AKHIL KATARI" userId="cdd1a706776b9a0f" providerId="LiveId" clId="{2BB6CB19-3919-40D5-8520-B8184334974F}" dt="2025-11-29T14:12:32.588" v="1"/>
          <pc:sldLayoutMkLst>
            <pc:docMk/>
            <pc:sldMasterMk cId="1977867282" sldId="2147483660"/>
            <pc:sldLayoutMk cId="1422693975" sldId="2147483681"/>
          </pc:sldLayoutMkLst>
          <pc:spChg chg="add del">
            <ac:chgData name="AKHIL KATARI" userId="cdd1a706776b9a0f" providerId="LiveId" clId="{2BB6CB19-3919-40D5-8520-B8184334974F}" dt="2025-11-29T14:12:32.588" v="1"/>
            <ac:spMkLst>
              <pc:docMk/>
              <pc:sldMasterMk cId="1977867282" sldId="2147483660"/>
              <pc:sldLayoutMk cId="1422693975" sldId="2147483681"/>
              <ac:spMk id="2" creationId="{00000000-0000-0000-0000-000000000000}"/>
            </ac:spMkLst>
          </pc:spChg>
          <pc:spChg chg="add del">
            <ac:chgData name="AKHIL KATARI" userId="cdd1a706776b9a0f" providerId="LiveId" clId="{2BB6CB19-3919-40D5-8520-B8184334974F}" dt="2025-11-29T14:12:32.588" v="1"/>
            <ac:spMkLst>
              <pc:docMk/>
              <pc:sldMasterMk cId="1977867282" sldId="2147483660"/>
              <pc:sldLayoutMk cId="1422693975" sldId="2147483681"/>
              <ac:spMk id="3" creationId="{00000000-0000-0000-0000-000000000000}"/>
            </ac:spMkLst>
          </pc:spChg>
          <pc:picChg chg="add del">
            <ac:chgData name="AKHIL KATARI" userId="cdd1a706776b9a0f" providerId="LiveId" clId="{2BB6CB19-3919-40D5-8520-B8184334974F}" dt="2025-11-29T14:12:32.588" v="1"/>
            <ac:picMkLst>
              <pc:docMk/>
              <pc:sldMasterMk cId="1977867282" sldId="2147483660"/>
              <pc:sldLayoutMk cId="1422693975" sldId="2147483681"/>
              <ac:picMk id="4" creationId="{00000000-0000-0000-0000-000000000000}"/>
            </ac:picMkLst>
          </pc:picChg>
        </pc:sldLayoutChg>
      </pc:sldMasterChg>
      <pc:sldMasterChg chg="delSldLayout">
        <pc:chgData name="AKHIL KATARI" userId="cdd1a706776b9a0f" providerId="LiveId" clId="{2BB6CB19-3919-40D5-8520-B8184334974F}" dt="2025-11-29T14:13:16.578" v="3" actId="47"/>
        <pc:sldMasterMkLst>
          <pc:docMk/>
          <pc:sldMasterMk cId="1983629710" sldId="2147483788"/>
        </pc:sldMasterMkLst>
        <pc:sldLayoutChg chg="del">
          <pc:chgData name="AKHIL KATARI" userId="cdd1a706776b9a0f" providerId="LiveId" clId="{2BB6CB19-3919-40D5-8520-B8184334974F}" dt="2025-11-29T14:13:16.578" v="3" actId="47"/>
          <pc:sldLayoutMkLst>
            <pc:docMk/>
            <pc:sldMasterMk cId="1983629710" sldId="2147483788"/>
            <pc:sldLayoutMk cId="802360537" sldId="2147483811"/>
          </pc:sldLayoutMkLst>
        </pc:sldLayoutChg>
      </pc:sldMasterChg>
    </pc:docChg>
  </pc:docChgLst>
</pc:chgInfo>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4001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51760" y="5356834"/>
            <a:ext cx="10972800" cy="1969788"/>
          </a:xfrm>
        </p:spPr>
        <p:txBody>
          <a:bodyPr wrap="none" anchor="t">
            <a:normAutofit/>
          </a:bodyPr>
          <a:lstStyle>
            <a:lvl1pPr algn="r">
              <a:defRPr sz="11520" b="0" spc="-36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651759" y="4433251"/>
            <a:ext cx="10972800" cy="904830"/>
          </a:xfrm>
        </p:spPr>
        <p:txBody>
          <a:bodyPr anchor="b">
            <a:normAutofit/>
          </a:bodyPr>
          <a:lstStyle>
            <a:lvl1pPr marL="0" indent="0" algn="r">
              <a:buNone/>
              <a:defRPr sz="384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11/29/2025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6720726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240593"/>
            <a:ext cx="12618720" cy="983226"/>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07746" y="1184911"/>
            <a:ext cx="12618720" cy="4055682"/>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6223819"/>
            <a:ext cx="12616814" cy="818966"/>
          </a:xfrm>
        </p:spPr>
        <p:txBody>
          <a:bodyPr/>
          <a:lstStyle>
            <a:lvl1pPr marL="0" indent="0">
              <a:buNone/>
              <a:defRPr sz="192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1506795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4241213"/>
          </a:xfrm>
        </p:spPr>
        <p:txBody>
          <a:bodyPr anchor="ctr"/>
          <a:lstStyle>
            <a:lvl1pP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07746" y="5387279"/>
            <a:ext cx="12616814" cy="1802191"/>
          </a:xfrm>
        </p:spPr>
        <p:txBody>
          <a:bodyPr anchor="ct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4067516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455" y="438150"/>
            <a:ext cx="11163302" cy="3591485"/>
          </a:xfrm>
        </p:spPr>
        <p:txBody>
          <a:bodyPr anchor="ctr"/>
          <a:lstStyle>
            <a:lvl1pPr>
              <a:defRPr sz="5280"/>
            </a:lvl1pPr>
          </a:lstStyle>
          <a:p>
            <a:r>
              <a:rPr lang="en-US"/>
              <a:t>Click to edit Master title style</a:t>
            </a:r>
            <a:endParaRPr lang="en-US" dirty="0"/>
          </a:p>
        </p:txBody>
      </p:sp>
      <p:sp>
        <p:nvSpPr>
          <p:cNvPr id="12" name="Text Placeholder 3"/>
          <p:cNvSpPr>
            <a:spLocks noGrp="1"/>
          </p:cNvSpPr>
          <p:nvPr>
            <p:ph type="body" sz="half" idx="13"/>
          </p:nvPr>
        </p:nvSpPr>
        <p:spPr>
          <a:xfrm>
            <a:off x="2064773" y="4038668"/>
            <a:ext cx="10502759" cy="658762"/>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005840" y="5402075"/>
            <a:ext cx="12614909" cy="1787395"/>
          </a:xfrm>
        </p:spPr>
        <p:txBody>
          <a:bodyPr anchor="ctr">
            <a:normAutofit/>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
        <p:nvSpPr>
          <p:cNvPr id="9" name="TextBox 8"/>
          <p:cNvSpPr txBox="1"/>
          <p:nvPr/>
        </p:nvSpPr>
        <p:spPr>
          <a:xfrm>
            <a:off x="1333253" y="94418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0" name="TextBox 9"/>
          <p:cNvSpPr txBox="1"/>
          <p:nvPr/>
        </p:nvSpPr>
        <p:spPr>
          <a:xfrm>
            <a:off x="12525374" y="3291840"/>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136961964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007746" y="2792361"/>
            <a:ext cx="12618720" cy="3014202"/>
          </a:xfrm>
        </p:spPr>
        <p:txBody>
          <a:bodyPr anchor="b">
            <a:normAutofit/>
          </a:bodyPr>
          <a:lstStyle>
            <a:lvl1pPr>
              <a:defRPr sz="6480"/>
            </a:lvl1pPr>
          </a:lstStyle>
          <a:p>
            <a:r>
              <a:rPr lang="en-US"/>
              <a:t>Click to edit Master title style</a:t>
            </a:r>
            <a:endParaRPr lang="en-US" dirty="0"/>
          </a:p>
        </p:txBody>
      </p:sp>
      <p:sp>
        <p:nvSpPr>
          <p:cNvPr id="4" name="Text Placeholder 3"/>
          <p:cNvSpPr>
            <a:spLocks noGrp="1"/>
          </p:cNvSpPr>
          <p:nvPr>
            <p:ph type="body" sz="half" idx="2"/>
          </p:nvPr>
        </p:nvSpPr>
        <p:spPr>
          <a:xfrm>
            <a:off x="1007746" y="5820697"/>
            <a:ext cx="12616814" cy="1368773"/>
          </a:xfrm>
        </p:spPr>
        <p:txBody>
          <a:bodyPr anchor="t"/>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8511135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005840" y="438150"/>
            <a:ext cx="12618720" cy="1590676"/>
          </a:xfrm>
        </p:spPr>
        <p:txBody>
          <a:bodyPr/>
          <a:lstStyle/>
          <a:p>
            <a:r>
              <a:rPr lang="en-US"/>
              <a:t>Click to edit Master title style</a:t>
            </a:r>
            <a:endParaRPr lang="en-US" dirty="0"/>
          </a:p>
        </p:txBody>
      </p:sp>
      <p:sp>
        <p:nvSpPr>
          <p:cNvPr id="7" name="Text Placeholder 2"/>
          <p:cNvSpPr>
            <a:spLocks noGrp="1"/>
          </p:cNvSpPr>
          <p:nvPr>
            <p:ph type="body" idx="1"/>
          </p:nvPr>
        </p:nvSpPr>
        <p:spPr>
          <a:xfrm>
            <a:off x="1604739" y="2263140"/>
            <a:ext cx="3536239" cy="691514"/>
          </a:xfrm>
        </p:spPr>
        <p:txBody>
          <a:bodyPr anchor="b">
            <a:noAutofit/>
          </a:bodyPr>
          <a:lstStyle>
            <a:lvl1pPr marL="0" indent="0">
              <a:buNone/>
              <a:defRPr sz="288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1628158" y="30861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505594" y="2263140"/>
            <a:ext cx="3523489" cy="691514"/>
          </a:xfrm>
        </p:spPr>
        <p:txBody>
          <a:bodyPr vert="horz" lIns="91440" tIns="45720" rIns="91440" bIns="45720" rtlCol="0" anchor="b">
            <a:noAutofit/>
          </a:bodyPr>
          <a:lstStyle>
            <a:lvl1pPr>
              <a:buNone/>
              <a:defRPr lang="en-US" sz="288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5492929" y="30861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394842" y="2263140"/>
            <a:ext cx="3518536" cy="691514"/>
          </a:xfrm>
        </p:spPr>
        <p:txBody>
          <a:bodyPr vert="horz" lIns="91440" tIns="45720" rIns="91440" bIns="45720" rtlCol="0" anchor="b">
            <a:noAutofit/>
          </a:bodyPr>
          <a:lstStyle>
            <a:lvl1pPr>
              <a:buNone/>
              <a:defRPr lang="en-US" sz="288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9394842" y="30861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11/29/2025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3092246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005840" y="438150"/>
            <a:ext cx="12618720" cy="1590676"/>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598502" y="5157004"/>
            <a:ext cx="3528060" cy="691514"/>
          </a:xfrm>
        </p:spPr>
        <p:txBody>
          <a:bodyPr anchor="b">
            <a:noAutofit/>
          </a:bodyPr>
          <a:lstStyle>
            <a:lvl1pPr marL="0" indent="0">
              <a:buNone/>
              <a:defRPr sz="288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1598502" y="2707625"/>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1598502" y="5848519"/>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482797" y="5157004"/>
            <a:ext cx="3516630" cy="691514"/>
          </a:xfrm>
        </p:spPr>
        <p:txBody>
          <a:bodyPr anchor="b">
            <a:noAutofit/>
          </a:bodyPr>
          <a:lstStyle>
            <a:lvl1pPr marL="0" indent="0">
              <a:buNone/>
              <a:defRPr sz="288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482796" y="2707625"/>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481173" y="5848517"/>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365187" y="5157004"/>
            <a:ext cx="3518536" cy="691514"/>
          </a:xfrm>
        </p:spPr>
        <p:txBody>
          <a:bodyPr anchor="b">
            <a:noAutofit/>
          </a:bodyPr>
          <a:lstStyle>
            <a:lvl1pPr marL="0" indent="0">
              <a:buNone/>
              <a:defRPr sz="288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365186" y="2707625"/>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365037" y="5848515"/>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11/29/2025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410491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241320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0763159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955617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2598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782036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90806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69634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94887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81142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67181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86735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7014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1025438" y="5356834"/>
            <a:ext cx="10972800" cy="1969788"/>
          </a:xfrm>
        </p:spPr>
        <p:txBody>
          <a:bodyPr wrap="none" anchor="t">
            <a:normAutofit/>
          </a:bodyPr>
          <a:lstStyle>
            <a:lvl1pPr algn="l">
              <a:defRPr sz="11520" b="0" spc="-36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1025438" y="4432409"/>
            <a:ext cx="10972800" cy="904830"/>
          </a:xfrm>
        </p:spPr>
        <p:txBody>
          <a:bodyPr anchor="b">
            <a:normAutofit/>
          </a:bodyPr>
          <a:lstStyle>
            <a:lvl1pPr marL="0" indent="0" algn="l">
              <a:buNone/>
              <a:defRPr sz="384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1754894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44000" y="2190750"/>
            <a:ext cx="6030259"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83808" y="2190750"/>
            <a:ext cx="6040752"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3163927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44000" y="2017396"/>
            <a:ext cx="6030259" cy="988694"/>
          </a:xfrm>
        </p:spPr>
        <p:txBody>
          <a:bodyPr anchor="b"/>
          <a:lstStyle>
            <a:lvl1pPr marL="0" indent="0">
              <a:buNone/>
              <a:defRPr sz="288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44000" y="3006090"/>
            <a:ext cx="6030259"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83808" y="2017396"/>
            <a:ext cx="6042658" cy="988694"/>
          </a:xfrm>
        </p:spPr>
        <p:txBody>
          <a:bodyPr vert="horz" lIns="91440" tIns="45720" rIns="91440" bIns="45720" rtlCol="0" anchor="b">
            <a:normAutofit/>
          </a:bodyPr>
          <a:lstStyle>
            <a:lvl1pPr>
              <a:buNone/>
              <a:defRPr lang="en-US" sz="288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7583808" y="3006090"/>
            <a:ext cx="6042658"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11/29/2025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5681371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6803691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11/29/2025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66215715"/>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44001" y="2468880"/>
            <a:ext cx="4382430" cy="4573906"/>
          </a:xfrm>
        </p:spPr>
        <p:txBody>
          <a:bodyPr/>
          <a:lstStyle>
            <a:lvl1pPr marL="0" indent="0">
              <a:buNone/>
              <a:defRPr sz="192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6935756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344001" y="2468880"/>
            <a:ext cx="4382430" cy="4573906"/>
          </a:xfrm>
        </p:spPr>
        <p:txBody>
          <a:bodyPr/>
          <a:lstStyle>
            <a:lvl1pPr marL="0" indent="0">
              <a:buNone/>
              <a:defRPr sz="192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442345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344000" y="2190750"/>
            <a:ext cx="1228056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48A87A34-81AB-432B-8DAE-1953F412C126}" type="datetimeFigureOut">
              <a:rPr lang="en-US" smtClean="0"/>
              <a:pPr/>
              <a:t>11/29/2025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83629710"/>
      </p:ext>
    </p:extLst>
  </p:cSld>
  <p:clrMap bg1="dk1" tx1="lt1" bg2="dk2" tx2="lt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2" r:id="rId23"/>
    <p:sldLayoutId id="2147483813" r:id="rId24"/>
    <p:sldLayoutId id="2147483814" r:id="rId25"/>
    <p:sldLayoutId id="2147483815" r:id="rId26"/>
  </p:sldLayoutIdLst>
  <p:hf sldNum="0" hdr="0" ftr="0" dt="0"/>
  <p:txStyles>
    <p:titleStyle>
      <a:lvl1pPr algn="l" defTabSz="1097280" rtl="0" eaLnBrk="1" latinLnBrk="0" hangingPunct="1">
        <a:lnSpc>
          <a:spcPct val="90000"/>
        </a:lnSpc>
        <a:spcBef>
          <a:spcPct val="0"/>
        </a:spcBef>
        <a:buNone/>
        <a:defRPr sz="648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9.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svg"/><Relationship Id="rId2" Type="http://schemas.openxmlformats.org/officeDocument/2006/relationships/notesSlide" Target="../notesSlides/notesSlide3.xml"/><Relationship Id="rId1" Type="http://schemas.openxmlformats.org/officeDocument/2006/relationships/slideLayout" Target="../slideLayouts/slideLayout20.xml"/><Relationship Id="rId6" Type="http://schemas.openxmlformats.org/officeDocument/2006/relationships/image" Target="../media/image9.png"/><Relationship Id="rId11" Type="http://schemas.openxmlformats.org/officeDocument/2006/relationships/image" Target="../media/image14.svg"/><Relationship Id="rId5" Type="http://schemas.openxmlformats.org/officeDocument/2006/relationships/image" Target="../media/image8.sv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sv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2.xml"/><Relationship Id="rId5" Type="http://schemas.openxmlformats.org/officeDocument/2006/relationships/image" Target="../media/image18.sv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3.xml"/><Relationship Id="rId5" Type="http://schemas.openxmlformats.org/officeDocument/2006/relationships/image" Target="../media/image21.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51572"/>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Elevating Education: The Online Course Management System</a:t>
            </a:r>
            <a:endParaRPr lang="en-US" sz="4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26269"/>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76B9FF"/>
                </a:solidFill>
                <a:latin typeface="Roboto Slab" pitchFamily="34" charset="0"/>
                <a:ea typeface="Roboto Slab" pitchFamily="34" charset="-122"/>
                <a:cs typeface="Roboto Slab" pitchFamily="34" charset="-120"/>
              </a:rPr>
              <a:t>What is an Online Course Management System?</a:t>
            </a:r>
            <a:endParaRPr lang="en-US" sz="3550" dirty="0"/>
          </a:p>
        </p:txBody>
      </p:sp>
      <p:sp>
        <p:nvSpPr>
          <p:cNvPr id="4" name="Shape 1"/>
          <p:cNvSpPr/>
          <p:nvPr/>
        </p:nvSpPr>
        <p:spPr>
          <a:xfrm>
            <a:off x="6280190" y="2100382"/>
            <a:ext cx="7556421" cy="2819519"/>
          </a:xfrm>
          <a:prstGeom prst="roundRect">
            <a:avLst>
              <a:gd name="adj" fmla="val 5189"/>
            </a:avLst>
          </a:prstGeom>
          <a:solidFill>
            <a:srgbClr val="202733"/>
          </a:solidFill>
          <a:ln w="30480">
            <a:solidFill>
              <a:srgbClr val="585F6B"/>
            </a:solidFill>
            <a:prstDash val="solid"/>
          </a:ln>
        </p:spPr>
      </p:sp>
      <p:pic>
        <p:nvPicPr>
          <p:cNvPr id="5" name="Image 1" descr="preencoded.png"/>
          <p:cNvPicPr>
            <a:picLocks noChangeAspect="1"/>
          </p:cNvPicPr>
          <p:nvPr/>
        </p:nvPicPr>
        <p:blipFill>
          <a:blip r:embed="rId4"/>
          <a:stretch>
            <a:fillRect/>
          </a:stretch>
        </p:blipFill>
        <p:spPr>
          <a:xfrm>
            <a:off x="6249710" y="2100382"/>
            <a:ext cx="121920" cy="2819519"/>
          </a:xfrm>
          <a:prstGeom prst="rect">
            <a:avLst/>
          </a:prstGeom>
        </p:spPr>
      </p:pic>
      <p:sp>
        <p:nvSpPr>
          <p:cNvPr id="6" name="Text 2"/>
          <p:cNvSpPr/>
          <p:nvPr/>
        </p:nvSpPr>
        <p:spPr>
          <a:xfrm>
            <a:off x="6628924" y="2357676"/>
            <a:ext cx="3678317"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Your Digital Classroom Hub</a:t>
            </a:r>
            <a:endParaRPr lang="en-US" sz="2200" dirty="0"/>
          </a:p>
        </p:txBody>
      </p:sp>
      <p:sp>
        <p:nvSpPr>
          <p:cNvPr id="7" name="Text 3"/>
          <p:cNvSpPr/>
          <p:nvPr/>
        </p:nvSpPr>
        <p:spPr>
          <a:xfrm>
            <a:off x="6628924" y="2848094"/>
            <a:ext cx="6950393" cy="1814513"/>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An Online Course Management System (OCMS) serves as a centralised digital platform, designed specifically to empower educators in the seamless administration of their online classes. It's the virtual equivalent of a well-organised classroom, accessible anytime, anywhere.</a:t>
            </a:r>
            <a:endParaRPr lang="en-US" sz="1750" dirty="0"/>
          </a:p>
        </p:txBody>
      </p:sp>
      <p:sp>
        <p:nvSpPr>
          <p:cNvPr id="8" name="Shape 4"/>
          <p:cNvSpPr/>
          <p:nvPr/>
        </p:nvSpPr>
        <p:spPr>
          <a:xfrm>
            <a:off x="6280190" y="5146715"/>
            <a:ext cx="7556421" cy="2456617"/>
          </a:xfrm>
          <a:prstGeom prst="roundRect">
            <a:avLst>
              <a:gd name="adj" fmla="val 5956"/>
            </a:avLst>
          </a:prstGeom>
          <a:solidFill>
            <a:srgbClr val="202733"/>
          </a:solidFill>
          <a:ln w="30480">
            <a:solidFill>
              <a:srgbClr val="585F6B"/>
            </a:solidFill>
            <a:prstDash val="solid"/>
          </a:ln>
        </p:spPr>
      </p:sp>
      <p:pic>
        <p:nvPicPr>
          <p:cNvPr id="9" name="Image 2" descr="preencoded.png"/>
          <p:cNvPicPr>
            <a:picLocks noChangeAspect="1"/>
          </p:cNvPicPr>
          <p:nvPr/>
        </p:nvPicPr>
        <p:blipFill>
          <a:blip r:embed="rId5"/>
          <a:stretch>
            <a:fillRect/>
          </a:stretch>
        </p:blipFill>
        <p:spPr>
          <a:xfrm>
            <a:off x="6249710" y="5146715"/>
            <a:ext cx="121920" cy="2456617"/>
          </a:xfrm>
          <a:prstGeom prst="rect">
            <a:avLst/>
          </a:prstGeom>
        </p:spPr>
      </p:pic>
      <p:sp>
        <p:nvSpPr>
          <p:cNvPr id="10" name="Text 5"/>
          <p:cNvSpPr/>
          <p:nvPr/>
        </p:nvSpPr>
        <p:spPr>
          <a:xfrm>
            <a:off x="6628924" y="5404009"/>
            <a:ext cx="4687133"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Streamlining the Teaching Process</a:t>
            </a:r>
            <a:endParaRPr lang="en-US" sz="2200" dirty="0"/>
          </a:p>
        </p:txBody>
      </p:sp>
      <p:sp>
        <p:nvSpPr>
          <p:cNvPr id="11" name="Text 6"/>
          <p:cNvSpPr/>
          <p:nvPr/>
        </p:nvSpPr>
        <p:spPr>
          <a:xfrm>
            <a:off x="6628924" y="5894427"/>
            <a:ext cx="6950393" cy="1451610"/>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This intuitive tool simplifies a myriad of tasks, from content delivery to student tracking, allowing teachers to focus more on pedagogy and less on administrative burdens. It brings efficiency and structure to the dynamic world of online learning.</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77307" y="464344"/>
            <a:ext cx="7495699" cy="422077"/>
          </a:xfrm>
          <a:prstGeom prst="rect">
            <a:avLst/>
          </a:prstGeom>
          <a:noFill/>
          <a:ln/>
        </p:spPr>
        <p:txBody>
          <a:bodyPr wrap="none" lIns="0" tIns="0" rIns="0" bIns="0" rtlCol="0" anchor="t"/>
          <a:lstStyle/>
          <a:p>
            <a:pPr marL="0" indent="0" algn="l">
              <a:lnSpc>
                <a:spcPts val="3300"/>
              </a:lnSpc>
              <a:buNone/>
            </a:pPr>
            <a:r>
              <a:rPr lang="en-US" sz="2650" dirty="0">
                <a:solidFill>
                  <a:srgbClr val="76B9FF"/>
                </a:solidFill>
                <a:latin typeface="Roboto Slab" pitchFamily="34" charset="0"/>
                <a:ea typeface="Roboto Slab" pitchFamily="34" charset="-122"/>
                <a:cs typeface="Roboto Slab" pitchFamily="34" charset="-120"/>
              </a:rPr>
              <a:t>Core Features: Navigating Your Virtual Campus</a:t>
            </a:r>
            <a:endParaRPr lang="en-US" sz="2650" dirty="0"/>
          </a:p>
        </p:txBody>
      </p:sp>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77307" y="1139666"/>
            <a:ext cx="422077" cy="422077"/>
          </a:xfrm>
          <a:prstGeom prst="rect">
            <a:avLst/>
          </a:prstGeom>
        </p:spPr>
      </p:pic>
      <p:sp>
        <p:nvSpPr>
          <p:cNvPr id="5" name="Text 1"/>
          <p:cNvSpPr/>
          <p:nvPr/>
        </p:nvSpPr>
        <p:spPr>
          <a:xfrm>
            <a:off x="6077307" y="1772722"/>
            <a:ext cx="2110621" cy="263843"/>
          </a:xfrm>
          <a:prstGeom prst="rect">
            <a:avLst/>
          </a:prstGeom>
          <a:noFill/>
          <a:ln/>
        </p:spPr>
        <p:txBody>
          <a:bodyPr wrap="none" lIns="0" tIns="0" rIns="0" bIns="0" rtlCol="0" anchor="t"/>
          <a:lstStyle/>
          <a:p>
            <a:pPr marL="0" indent="0" algn="l">
              <a:lnSpc>
                <a:spcPts val="2050"/>
              </a:lnSpc>
              <a:buNone/>
            </a:pPr>
            <a:r>
              <a:rPr lang="en-US" sz="1650" dirty="0">
                <a:solidFill>
                  <a:srgbClr val="D6E5EF"/>
                </a:solidFill>
                <a:latin typeface="Roboto Slab" pitchFamily="34" charset="0"/>
                <a:ea typeface="Roboto Slab" pitchFamily="34" charset="-122"/>
                <a:cs typeface="Roboto Slab" pitchFamily="34" charset="-120"/>
              </a:rPr>
              <a:t>Intuitive Dashboard</a:t>
            </a:r>
            <a:endParaRPr lang="en-US" sz="1650" dirty="0"/>
          </a:p>
        </p:txBody>
      </p:sp>
      <p:sp>
        <p:nvSpPr>
          <p:cNvPr id="6" name="Text 2"/>
          <p:cNvSpPr/>
          <p:nvPr/>
        </p:nvSpPr>
        <p:spPr>
          <a:xfrm>
            <a:off x="6077307" y="2137767"/>
            <a:ext cx="7962186" cy="540068"/>
          </a:xfrm>
          <a:prstGeom prst="rect">
            <a:avLst/>
          </a:prstGeom>
          <a:noFill/>
          <a:ln/>
        </p:spPr>
        <p:txBody>
          <a:bodyPr wrap="square" lIns="0" tIns="0" rIns="0" bIns="0" rtlCol="0" anchor="t"/>
          <a:lstStyle/>
          <a:p>
            <a:pPr marL="0" indent="0" algn="l">
              <a:lnSpc>
                <a:spcPts val="2100"/>
              </a:lnSpc>
              <a:buNone/>
            </a:pPr>
            <a:r>
              <a:rPr lang="en-US" sz="1300" dirty="0">
                <a:solidFill>
                  <a:srgbClr val="D6E5EF"/>
                </a:solidFill>
                <a:latin typeface="Roboto" pitchFamily="34" charset="0"/>
                <a:ea typeface="Roboto" pitchFamily="34" charset="-122"/>
                <a:cs typeface="Roboto" pitchFamily="34" charset="-120"/>
              </a:rPr>
              <a:t>Your personalised command centre, offering a quick overview of active courses, upcoming deadlines, and recent notifications.</a:t>
            </a:r>
            <a:endParaRPr lang="en-US" sz="1300" dirty="0"/>
          </a:p>
        </p:txBody>
      </p:sp>
      <p:pic>
        <p:nvPicPr>
          <p:cNvPr id="7"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077307" y="3015496"/>
            <a:ext cx="422077" cy="422077"/>
          </a:xfrm>
          <a:prstGeom prst="rect">
            <a:avLst/>
          </a:prstGeom>
        </p:spPr>
      </p:pic>
      <p:sp>
        <p:nvSpPr>
          <p:cNvPr id="8" name="Text 3"/>
          <p:cNvSpPr/>
          <p:nvPr/>
        </p:nvSpPr>
        <p:spPr>
          <a:xfrm>
            <a:off x="6077307" y="3648551"/>
            <a:ext cx="2392799" cy="263843"/>
          </a:xfrm>
          <a:prstGeom prst="rect">
            <a:avLst/>
          </a:prstGeom>
          <a:noFill/>
          <a:ln/>
        </p:spPr>
        <p:txBody>
          <a:bodyPr wrap="none" lIns="0" tIns="0" rIns="0" bIns="0" rtlCol="0" anchor="t"/>
          <a:lstStyle/>
          <a:p>
            <a:pPr marL="0" indent="0" algn="l">
              <a:lnSpc>
                <a:spcPts val="2050"/>
              </a:lnSpc>
              <a:buNone/>
            </a:pPr>
            <a:r>
              <a:rPr lang="en-US" sz="1650" dirty="0">
                <a:solidFill>
                  <a:srgbClr val="D6E5EF"/>
                </a:solidFill>
                <a:latin typeface="Roboto Slab" pitchFamily="34" charset="0"/>
                <a:ea typeface="Roboto Slab" pitchFamily="34" charset="-122"/>
                <a:cs typeface="Roboto Slab" pitchFamily="34" charset="-120"/>
              </a:rPr>
              <a:t>Comprehensive Courses</a:t>
            </a:r>
            <a:endParaRPr lang="en-US" sz="1650" dirty="0"/>
          </a:p>
        </p:txBody>
      </p:sp>
      <p:sp>
        <p:nvSpPr>
          <p:cNvPr id="9" name="Text 4"/>
          <p:cNvSpPr/>
          <p:nvPr/>
        </p:nvSpPr>
        <p:spPr>
          <a:xfrm>
            <a:off x="6077307" y="4013597"/>
            <a:ext cx="7962186" cy="540068"/>
          </a:xfrm>
          <a:prstGeom prst="rect">
            <a:avLst/>
          </a:prstGeom>
          <a:noFill/>
          <a:ln/>
        </p:spPr>
        <p:txBody>
          <a:bodyPr wrap="square" lIns="0" tIns="0" rIns="0" bIns="0" rtlCol="0" anchor="t"/>
          <a:lstStyle/>
          <a:p>
            <a:pPr marL="0" indent="0" algn="l">
              <a:lnSpc>
                <a:spcPts val="2100"/>
              </a:lnSpc>
              <a:buNone/>
            </a:pPr>
            <a:r>
              <a:rPr lang="en-US" sz="1300" dirty="0">
                <a:solidFill>
                  <a:srgbClr val="D6E5EF"/>
                </a:solidFill>
                <a:latin typeface="Roboto" pitchFamily="34" charset="0"/>
                <a:ea typeface="Roboto" pitchFamily="34" charset="-122"/>
                <a:cs typeface="Roboto" pitchFamily="34" charset="-120"/>
              </a:rPr>
              <a:t>Organise and deliver course materials, lectures, and resources with ease, structured for clear student progression.</a:t>
            </a:r>
            <a:endParaRPr lang="en-US" sz="1300" dirty="0"/>
          </a:p>
        </p:txBody>
      </p:sp>
      <p:pic>
        <p:nvPicPr>
          <p:cNvPr id="10"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077307" y="4891326"/>
            <a:ext cx="422077" cy="422077"/>
          </a:xfrm>
          <a:prstGeom prst="rect">
            <a:avLst/>
          </a:prstGeom>
        </p:spPr>
      </p:pic>
      <p:sp>
        <p:nvSpPr>
          <p:cNvPr id="11" name="Text 5"/>
          <p:cNvSpPr/>
          <p:nvPr/>
        </p:nvSpPr>
        <p:spPr>
          <a:xfrm>
            <a:off x="6077307" y="5524381"/>
            <a:ext cx="2147888" cy="263843"/>
          </a:xfrm>
          <a:prstGeom prst="rect">
            <a:avLst/>
          </a:prstGeom>
          <a:noFill/>
          <a:ln/>
        </p:spPr>
        <p:txBody>
          <a:bodyPr wrap="none" lIns="0" tIns="0" rIns="0" bIns="0" rtlCol="0" anchor="t"/>
          <a:lstStyle/>
          <a:p>
            <a:pPr marL="0" indent="0" algn="l">
              <a:lnSpc>
                <a:spcPts val="2050"/>
              </a:lnSpc>
              <a:buNone/>
            </a:pPr>
            <a:r>
              <a:rPr lang="en-US" sz="1650" dirty="0">
                <a:solidFill>
                  <a:srgbClr val="D6E5EF"/>
                </a:solidFill>
                <a:latin typeface="Roboto Slab" pitchFamily="34" charset="0"/>
                <a:ea typeface="Roboto Slab" pitchFamily="34" charset="-122"/>
                <a:cs typeface="Roboto Slab" pitchFamily="34" charset="-120"/>
              </a:rPr>
              <a:t>Student Management</a:t>
            </a:r>
            <a:endParaRPr lang="en-US" sz="1650" dirty="0"/>
          </a:p>
        </p:txBody>
      </p:sp>
      <p:sp>
        <p:nvSpPr>
          <p:cNvPr id="12" name="Text 6"/>
          <p:cNvSpPr/>
          <p:nvPr/>
        </p:nvSpPr>
        <p:spPr>
          <a:xfrm>
            <a:off x="6077307" y="5889427"/>
            <a:ext cx="7962186" cy="270034"/>
          </a:xfrm>
          <a:prstGeom prst="rect">
            <a:avLst/>
          </a:prstGeom>
          <a:noFill/>
          <a:ln/>
        </p:spPr>
        <p:txBody>
          <a:bodyPr wrap="none" lIns="0" tIns="0" rIns="0" bIns="0" rtlCol="0" anchor="t"/>
          <a:lstStyle/>
          <a:p>
            <a:pPr marL="0" indent="0" algn="l">
              <a:lnSpc>
                <a:spcPts val="2100"/>
              </a:lnSpc>
              <a:buNone/>
            </a:pPr>
            <a:r>
              <a:rPr lang="en-US" sz="1300" dirty="0">
                <a:solidFill>
                  <a:srgbClr val="D6E5EF"/>
                </a:solidFill>
                <a:latin typeface="Roboto" pitchFamily="34" charset="0"/>
                <a:ea typeface="Roboto" pitchFamily="34" charset="-122"/>
                <a:cs typeface="Roboto" pitchFamily="34" charset="-120"/>
              </a:rPr>
              <a:t>Effortlessly track student enrolment, progress, and interactions within each course.</a:t>
            </a:r>
            <a:endParaRPr lang="en-US" sz="1300" dirty="0"/>
          </a:p>
        </p:txBody>
      </p:sp>
      <p:pic>
        <p:nvPicPr>
          <p:cNvPr id="13" name="Image 4"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077307" y="6497122"/>
            <a:ext cx="422077" cy="422077"/>
          </a:xfrm>
          <a:prstGeom prst="rect">
            <a:avLst/>
          </a:prstGeom>
        </p:spPr>
      </p:pic>
      <p:sp>
        <p:nvSpPr>
          <p:cNvPr id="14" name="Text 7"/>
          <p:cNvSpPr/>
          <p:nvPr/>
        </p:nvSpPr>
        <p:spPr>
          <a:xfrm>
            <a:off x="6077307" y="7130177"/>
            <a:ext cx="2220278" cy="263843"/>
          </a:xfrm>
          <a:prstGeom prst="rect">
            <a:avLst/>
          </a:prstGeom>
          <a:noFill/>
          <a:ln/>
        </p:spPr>
        <p:txBody>
          <a:bodyPr wrap="none" lIns="0" tIns="0" rIns="0" bIns="0" rtlCol="0" anchor="t"/>
          <a:lstStyle/>
          <a:p>
            <a:pPr marL="0" indent="0" algn="l">
              <a:lnSpc>
                <a:spcPts val="2050"/>
              </a:lnSpc>
              <a:buNone/>
            </a:pPr>
            <a:r>
              <a:rPr lang="en-US" sz="1650" dirty="0">
                <a:solidFill>
                  <a:srgbClr val="D6E5EF"/>
                </a:solidFill>
                <a:latin typeface="Roboto Slab" pitchFamily="34" charset="0"/>
                <a:ea typeface="Roboto Slab" pitchFamily="34" charset="-122"/>
                <a:cs typeface="Roboto Slab" pitchFamily="34" charset="-120"/>
              </a:rPr>
              <a:t>Engaging Live Classes</a:t>
            </a:r>
            <a:endParaRPr lang="en-US" sz="1650" dirty="0"/>
          </a:p>
        </p:txBody>
      </p:sp>
      <p:sp>
        <p:nvSpPr>
          <p:cNvPr id="15" name="Text 8"/>
          <p:cNvSpPr/>
          <p:nvPr/>
        </p:nvSpPr>
        <p:spPr>
          <a:xfrm>
            <a:off x="6077307" y="7495222"/>
            <a:ext cx="7962186" cy="270034"/>
          </a:xfrm>
          <a:prstGeom prst="rect">
            <a:avLst/>
          </a:prstGeom>
          <a:noFill/>
          <a:ln/>
        </p:spPr>
        <p:txBody>
          <a:bodyPr wrap="none" lIns="0" tIns="0" rIns="0" bIns="0" rtlCol="0" anchor="t"/>
          <a:lstStyle/>
          <a:p>
            <a:pPr marL="0" indent="0" algn="l">
              <a:lnSpc>
                <a:spcPts val="2100"/>
              </a:lnSpc>
              <a:buNone/>
            </a:pPr>
            <a:r>
              <a:rPr lang="en-US" sz="1300" dirty="0">
                <a:solidFill>
                  <a:srgbClr val="D6E5EF"/>
                </a:solidFill>
                <a:latin typeface="Roboto" pitchFamily="34" charset="0"/>
                <a:ea typeface="Roboto" pitchFamily="34" charset="-122"/>
                <a:cs typeface="Roboto" pitchFamily="34" charset="-120"/>
              </a:rPr>
              <a:t>Conduct interactive virtual sessions with built-in tools for real-time collaboration and discussion.</a:t>
            </a: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25078" y="491133"/>
            <a:ext cx="7495818" cy="446484"/>
          </a:xfrm>
          <a:prstGeom prst="rect">
            <a:avLst/>
          </a:prstGeom>
          <a:noFill/>
          <a:ln/>
        </p:spPr>
        <p:txBody>
          <a:bodyPr wrap="none" lIns="0" tIns="0" rIns="0" bIns="0" rtlCol="0" anchor="t"/>
          <a:lstStyle/>
          <a:p>
            <a:pPr marL="0" indent="0" algn="l">
              <a:lnSpc>
                <a:spcPts val="3500"/>
              </a:lnSpc>
              <a:buNone/>
            </a:pPr>
            <a:r>
              <a:rPr lang="en-US" sz="2800" dirty="0">
                <a:solidFill>
                  <a:srgbClr val="76B9FF"/>
                </a:solidFill>
                <a:latin typeface="Roboto Slab" pitchFamily="34" charset="0"/>
                <a:ea typeface="Roboto Slab" pitchFamily="34" charset="-122"/>
                <a:cs typeface="Roboto Slab" pitchFamily="34" charset="-120"/>
              </a:rPr>
              <a:t>Fostering Connection: Communication Tools</a:t>
            </a:r>
            <a:endParaRPr lang="en-US" sz="2800" dirty="0"/>
          </a:p>
        </p:txBody>
      </p:sp>
      <p:sp>
        <p:nvSpPr>
          <p:cNvPr id="3" name="Text 1"/>
          <p:cNvSpPr/>
          <p:nvPr/>
        </p:nvSpPr>
        <p:spPr>
          <a:xfrm>
            <a:off x="625078" y="1384102"/>
            <a:ext cx="2232541" cy="278963"/>
          </a:xfrm>
          <a:prstGeom prst="rect">
            <a:avLst/>
          </a:prstGeom>
          <a:noFill/>
          <a:ln/>
        </p:spPr>
        <p:txBody>
          <a:bodyPr wrap="none" lIns="0" tIns="0" rIns="0" bIns="0" rtlCol="0" anchor="t"/>
          <a:lstStyle/>
          <a:p>
            <a:pPr marL="0" indent="0" algn="l">
              <a:lnSpc>
                <a:spcPts val="2150"/>
              </a:lnSpc>
              <a:buNone/>
            </a:pPr>
            <a:r>
              <a:rPr lang="en-US" sz="1750" dirty="0">
                <a:solidFill>
                  <a:srgbClr val="76B9FF"/>
                </a:solidFill>
                <a:latin typeface="Roboto Slab" pitchFamily="34" charset="0"/>
                <a:ea typeface="Roboto Slab" pitchFamily="34" charset="-122"/>
                <a:cs typeface="Roboto Slab" pitchFamily="34" charset="-120"/>
              </a:rPr>
              <a:t>Seamless Messaging</a:t>
            </a:r>
            <a:endParaRPr lang="en-US" sz="1750" dirty="0"/>
          </a:p>
        </p:txBody>
      </p:sp>
      <p:sp>
        <p:nvSpPr>
          <p:cNvPr id="4" name="Text 2"/>
          <p:cNvSpPr/>
          <p:nvPr/>
        </p:nvSpPr>
        <p:spPr>
          <a:xfrm>
            <a:off x="625078" y="1841659"/>
            <a:ext cx="6472238" cy="857250"/>
          </a:xfrm>
          <a:prstGeom prst="rect">
            <a:avLst/>
          </a:prstGeom>
          <a:noFill/>
          <a:ln/>
        </p:spPr>
        <p:txBody>
          <a:bodyPr wrap="squar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Teachers can directly communicate with individual students or entire classes, providing support and feedback promptly. The system ensures that important messages are delivered efficiently, fostering a supportive learning environment.</a:t>
            </a:r>
            <a:endParaRPr lang="en-US" sz="1400" dirty="0"/>
          </a:p>
        </p:txBody>
      </p:sp>
      <p:sp>
        <p:nvSpPr>
          <p:cNvPr id="5" name="Text 3"/>
          <p:cNvSpPr/>
          <p:nvPr/>
        </p:nvSpPr>
        <p:spPr>
          <a:xfrm>
            <a:off x="625078" y="2877503"/>
            <a:ext cx="2569726" cy="278963"/>
          </a:xfrm>
          <a:prstGeom prst="rect">
            <a:avLst/>
          </a:prstGeom>
          <a:noFill/>
          <a:ln/>
        </p:spPr>
        <p:txBody>
          <a:bodyPr wrap="none" lIns="0" tIns="0" rIns="0" bIns="0" rtlCol="0" anchor="t"/>
          <a:lstStyle/>
          <a:p>
            <a:pPr marL="0" indent="0" algn="l">
              <a:lnSpc>
                <a:spcPts val="2150"/>
              </a:lnSpc>
              <a:buNone/>
            </a:pPr>
            <a:r>
              <a:rPr lang="en-US" sz="1750" dirty="0">
                <a:solidFill>
                  <a:srgbClr val="76B9FF"/>
                </a:solidFill>
                <a:latin typeface="Roboto Slab" pitchFamily="34" charset="0"/>
                <a:ea typeface="Roboto Slab" pitchFamily="34" charset="-122"/>
                <a:cs typeface="Roboto Slab" pitchFamily="34" charset="-120"/>
              </a:rPr>
              <a:t>Instant Announcements</a:t>
            </a:r>
            <a:endParaRPr lang="en-US" sz="1750" dirty="0"/>
          </a:p>
        </p:txBody>
      </p:sp>
      <p:sp>
        <p:nvSpPr>
          <p:cNvPr id="6" name="Text 4"/>
          <p:cNvSpPr/>
          <p:nvPr/>
        </p:nvSpPr>
        <p:spPr>
          <a:xfrm>
            <a:off x="625078" y="3335060"/>
            <a:ext cx="6472238" cy="857250"/>
          </a:xfrm>
          <a:prstGeom prst="rect">
            <a:avLst/>
          </a:prstGeom>
          <a:noFill/>
          <a:ln/>
        </p:spPr>
        <p:txBody>
          <a:bodyPr wrap="squar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Broadcast critical updates, reminders, and news to all enrolled students with a single click. This feature is invaluable for keeping everyone informed about course changes, deadlines, or upcoming events.</a:t>
            </a:r>
            <a:endParaRPr lang="en-US" sz="1400" dirty="0"/>
          </a:p>
        </p:txBody>
      </p:sp>
      <p:pic>
        <p:nvPicPr>
          <p:cNvPr id="7" name="Image 0" descr="preencoded.png"/>
          <p:cNvPicPr>
            <a:picLocks noChangeAspect="1"/>
          </p:cNvPicPr>
          <p:nvPr/>
        </p:nvPicPr>
        <p:blipFill>
          <a:blip r:embed="rId3"/>
          <a:stretch>
            <a:fillRect/>
          </a:stretch>
        </p:blipFill>
        <p:spPr>
          <a:xfrm>
            <a:off x="7540704" y="1406366"/>
            <a:ext cx="6472238" cy="6472237"/>
          </a:xfrm>
          <a:prstGeom prst="rect">
            <a:avLst/>
          </a:prstGeom>
        </p:spPr>
      </p:pic>
      <p:sp>
        <p:nvSpPr>
          <p:cNvPr id="8" name="Text 5"/>
          <p:cNvSpPr/>
          <p:nvPr/>
        </p:nvSpPr>
        <p:spPr>
          <a:xfrm>
            <a:off x="625078" y="8280321"/>
            <a:ext cx="13380244" cy="285750"/>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Effective communication is at the heart of any successful online learning experience, and our OCMS provides the tools to achieve just that.</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2338"/>
          </a:xfrm>
          <a:prstGeom prst="rect">
            <a:avLst/>
          </a:prstGeom>
        </p:spPr>
      </p:pic>
      <p:sp>
        <p:nvSpPr>
          <p:cNvPr id="3" name="Text 0"/>
          <p:cNvSpPr/>
          <p:nvPr/>
        </p:nvSpPr>
        <p:spPr>
          <a:xfrm>
            <a:off x="741640" y="582692"/>
            <a:ext cx="7660719" cy="1059656"/>
          </a:xfrm>
          <a:prstGeom prst="rect">
            <a:avLst/>
          </a:prstGeom>
          <a:noFill/>
          <a:ln/>
        </p:spPr>
        <p:txBody>
          <a:bodyPr wrap="square" lIns="0" tIns="0" rIns="0" bIns="0" rtlCol="0" anchor="t"/>
          <a:lstStyle/>
          <a:p>
            <a:pPr marL="0" indent="0" algn="l">
              <a:lnSpc>
                <a:spcPts val="4150"/>
              </a:lnSpc>
              <a:buNone/>
            </a:pPr>
            <a:r>
              <a:rPr lang="en-US" sz="3300" dirty="0">
                <a:solidFill>
                  <a:srgbClr val="76B9FF"/>
                </a:solidFill>
                <a:latin typeface="Roboto Slab" pitchFamily="34" charset="0"/>
                <a:ea typeface="Roboto Slab" pitchFamily="34" charset="-122"/>
                <a:cs typeface="Roboto Slab" pitchFamily="34" charset="-120"/>
              </a:rPr>
              <a:t>Evaluating Progress: Assessments &amp; Quizzes</a:t>
            </a:r>
            <a:endParaRPr lang="en-US" sz="3300" dirty="0"/>
          </a:p>
        </p:txBody>
      </p:sp>
      <p:sp>
        <p:nvSpPr>
          <p:cNvPr id="4" name="Shape 1"/>
          <p:cNvSpPr/>
          <p:nvPr/>
        </p:nvSpPr>
        <p:spPr>
          <a:xfrm>
            <a:off x="741640" y="1960126"/>
            <a:ext cx="7660719" cy="4433888"/>
          </a:xfrm>
          <a:prstGeom prst="roundRect">
            <a:avLst>
              <a:gd name="adj" fmla="val 717"/>
            </a:avLst>
          </a:prstGeom>
          <a:solidFill>
            <a:srgbClr val="3F4652"/>
          </a:solidFill>
          <a:ln/>
        </p:spPr>
      </p:sp>
      <p:sp>
        <p:nvSpPr>
          <p:cNvPr id="5" name="Shape 2"/>
          <p:cNvSpPr/>
          <p:nvPr/>
        </p:nvSpPr>
        <p:spPr>
          <a:xfrm>
            <a:off x="741640" y="1960126"/>
            <a:ext cx="7660719" cy="2216944"/>
          </a:xfrm>
          <a:prstGeom prst="roundRect">
            <a:avLst>
              <a:gd name="adj" fmla="val 1434"/>
            </a:avLst>
          </a:prstGeom>
          <a:solidFill>
            <a:srgbClr val="3F4652"/>
          </a:solidFill>
          <a:ln/>
        </p:spPr>
      </p:sp>
      <p:sp>
        <p:nvSpPr>
          <p:cNvPr id="6" name="Text 3"/>
          <p:cNvSpPr/>
          <p:nvPr/>
        </p:nvSpPr>
        <p:spPr>
          <a:xfrm>
            <a:off x="953453" y="2171938"/>
            <a:ext cx="2648903" cy="331113"/>
          </a:xfrm>
          <a:prstGeom prst="rect">
            <a:avLst/>
          </a:prstGeom>
          <a:noFill/>
          <a:ln/>
        </p:spPr>
        <p:txBody>
          <a:bodyPr wrap="none" lIns="0" tIns="0" rIns="0" bIns="0" rtlCol="0" anchor="t"/>
          <a:lstStyle/>
          <a:p>
            <a:pPr marL="0" indent="0" algn="l">
              <a:lnSpc>
                <a:spcPts val="2600"/>
              </a:lnSpc>
              <a:buNone/>
            </a:pPr>
            <a:r>
              <a:rPr lang="en-US" sz="2050" dirty="0">
                <a:solidFill>
                  <a:srgbClr val="D6E5EF"/>
                </a:solidFill>
                <a:latin typeface="Roboto Slab" pitchFamily="34" charset="0"/>
                <a:ea typeface="Roboto Slab" pitchFamily="34" charset="-122"/>
                <a:cs typeface="Roboto Slab" pitchFamily="34" charset="-120"/>
              </a:rPr>
              <a:t>Interactive Quizzes</a:t>
            </a:r>
            <a:endParaRPr lang="en-US" sz="2050" dirty="0"/>
          </a:p>
        </p:txBody>
      </p:sp>
      <p:sp>
        <p:nvSpPr>
          <p:cNvPr id="7" name="Text 4"/>
          <p:cNvSpPr/>
          <p:nvPr/>
        </p:nvSpPr>
        <p:spPr>
          <a:xfrm>
            <a:off x="953453" y="2630091"/>
            <a:ext cx="7237095" cy="1017270"/>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Roboto" pitchFamily="34" charset="0"/>
                <a:ea typeface="Roboto" pitchFamily="34" charset="-122"/>
                <a:cs typeface="Roboto" pitchFamily="34" charset="-120"/>
              </a:rPr>
              <a:t>Design and deploy engaging quizzes to test understanding and reinforce learning. Our system supports various question types for comprehensive evaluation.</a:t>
            </a:r>
            <a:endParaRPr lang="en-US" sz="1650" dirty="0"/>
          </a:p>
        </p:txBody>
      </p:sp>
      <p:sp>
        <p:nvSpPr>
          <p:cNvPr id="8" name="Shape 5"/>
          <p:cNvSpPr/>
          <p:nvPr/>
        </p:nvSpPr>
        <p:spPr>
          <a:xfrm>
            <a:off x="741640" y="4177070"/>
            <a:ext cx="7660719" cy="2216944"/>
          </a:xfrm>
          <a:prstGeom prst="rect">
            <a:avLst/>
          </a:prstGeom>
          <a:solidFill>
            <a:srgbClr val="3F4652"/>
          </a:solidFill>
          <a:ln/>
        </p:spPr>
      </p:sp>
      <p:sp>
        <p:nvSpPr>
          <p:cNvPr id="9" name="Shape 6"/>
          <p:cNvSpPr/>
          <p:nvPr/>
        </p:nvSpPr>
        <p:spPr>
          <a:xfrm>
            <a:off x="741640" y="4177070"/>
            <a:ext cx="7660719" cy="22860"/>
          </a:xfrm>
          <a:prstGeom prst="roundRect">
            <a:avLst>
              <a:gd name="adj" fmla="val 139052"/>
            </a:avLst>
          </a:prstGeom>
          <a:solidFill>
            <a:srgbClr val="585F6B"/>
          </a:solidFill>
          <a:ln/>
        </p:spPr>
      </p:sp>
      <p:sp>
        <p:nvSpPr>
          <p:cNvPr id="10" name="Shape 7"/>
          <p:cNvSpPr/>
          <p:nvPr/>
        </p:nvSpPr>
        <p:spPr>
          <a:xfrm>
            <a:off x="4307086" y="3923645"/>
            <a:ext cx="529709" cy="529709"/>
          </a:xfrm>
          <a:prstGeom prst="roundRect">
            <a:avLst>
              <a:gd name="adj" fmla="val 6001"/>
            </a:avLst>
          </a:prstGeom>
          <a:solidFill>
            <a:srgbClr val="202733"/>
          </a:solidFill>
          <a:ln w="22860">
            <a:solidFill>
              <a:srgbClr val="585F6B"/>
            </a:solidFill>
            <a:prstDash val="solid"/>
          </a:ln>
        </p:spPr>
      </p:sp>
      <p:pic>
        <p:nvPicPr>
          <p:cNvPr id="11"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439483" y="4056043"/>
            <a:ext cx="264795" cy="264795"/>
          </a:xfrm>
          <a:prstGeom prst="rect">
            <a:avLst/>
          </a:prstGeom>
        </p:spPr>
      </p:pic>
      <p:sp>
        <p:nvSpPr>
          <p:cNvPr id="12" name="Text 8"/>
          <p:cNvSpPr/>
          <p:nvPr/>
        </p:nvSpPr>
        <p:spPr>
          <a:xfrm>
            <a:off x="953453" y="4706779"/>
            <a:ext cx="2707958" cy="331113"/>
          </a:xfrm>
          <a:prstGeom prst="rect">
            <a:avLst/>
          </a:prstGeom>
          <a:noFill/>
          <a:ln/>
        </p:spPr>
        <p:txBody>
          <a:bodyPr wrap="none" lIns="0" tIns="0" rIns="0" bIns="0" rtlCol="0" anchor="t"/>
          <a:lstStyle/>
          <a:p>
            <a:pPr marL="0" indent="0" algn="l">
              <a:lnSpc>
                <a:spcPts val="2600"/>
              </a:lnSpc>
              <a:buNone/>
            </a:pPr>
            <a:r>
              <a:rPr lang="en-US" sz="2050" dirty="0">
                <a:solidFill>
                  <a:srgbClr val="D6E5EF"/>
                </a:solidFill>
                <a:latin typeface="Roboto Slab" pitchFamily="34" charset="0"/>
                <a:ea typeface="Roboto Slab" pitchFamily="34" charset="-122"/>
                <a:cs typeface="Roboto Slab" pitchFamily="34" charset="-120"/>
              </a:rPr>
              <a:t>Flexible Assignments</a:t>
            </a:r>
            <a:endParaRPr lang="en-US" sz="2050" dirty="0"/>
          </a:p>
        </p:txBody>
      </p:sp>
      <p:sp>
        <p:nvSpPr>
          <p:cNvPr id="13" name="Text 9"/>
          <p:cNvSpPr/>
          <p:nvPr/>
        </p:nvSpPr>
        <p:spPr>
          <a:xfrm>
            <a:off x="953453" y="5164931"/>
            <a:ext cx="7237095" cy="1017270"/>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Roboto" pitchFamily="34" charset="0"/>
                <a:ea typeface="Roboto" pitchFamily="34" charset="-122"/>
                <a:cs typeface="Roboto" pitchFamily="34" charset="-120"/>
              </a:rPr>
              <a:t>Create, distribute, and collect assignments with ease, supporting diverse submission formats. Teachers can provide detailed feedback directly within the platform.</a:t>
            </a:r>
            <a:endParaRPr lang="en-US" sz="1650" dirty="0"/>
          </a:p>
        </p:txBody>
      </p:sp>
      <p:sp>
        <p:nvSpPr>
          <p:cNvPr id="14" name="Text 10"/>
          <p:cNvSpPr/>
          <p:nvPr/>
        </p:nvSpPr>
        <p:spPr>
          <a:xfrm>
            <a:off x="741640" y="6632377"/>
            <a:ext cx="7660719" cy="1017270"/>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Roboto" pitchFamily="34" charset="0"/>
                <a:ea typeface="Roboto" pitchFamily="34" charset="-122"/>
                <a:cs typeface="Roboto" pitchFamily="34" charset="-120"/>
              </a:rPr>
              <a:t>The OCMS streamlines the assessment process, giving teachers clear insights into student comprehension while providing students with timely and constructive feedback.</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3410"/>
          </a:xfrm>
          <a:prstGeom prst="rect">
            <a:avLst/>
          </a:prstGeom>
        </p:spPr>
      </p:pic>
      <p:sp>
        <p:nvSpPr>
          <p:cNvPr id="3" name="Text 0"/>
          <p:cNvSpPr/>
          <p:nvPr/>
        </p:nvSpPr>
        <p:spPr>
          <a:xfrm>
            <a:off x="6239113" y="591383"/>
            <a:ext cx="7638574" cy="1075373"/>
          </a:xfrm>
          <a:prstGeom prst="rect">
            <a:avLst/>
          </a:prstGeom>
          <a:noFill/>
          <a:ln/>
        </p:spPr>
        <p:txBody>
          <a:bodyPr wrap="square" lIns="0" tIns="0" rIns="0" bIns="0" rtlCol="0" anchor="t"/>
          <a:lstStyle/>
          <a:p>
            <a:pPr marL="0" indent="0" algn="l">
              <a:lnSpc>
                <a:spcPts val="4200"/>
              </a:lnSpc>
              <a:buNone/>
            </a:pPr>
            <a:r>
              <a:rPr lang="en-US" sz="3350" dirty="0">
                <a:solidFill>
                  <a:srgbClr val="76B9FF"/>
                </a:solidFill>
                <a:latin typeface="Roboto Slab" pitchFamily="34" charset="0"/>
                <a:ea typeface="Roboto Slab" pitchFamily="34" charset="-122"/>
                <a:cs typeface="Roboto Slab" pitchFamily="34" charset="-120"/>
              </a:rPr>
              <a:t>Designed for Clarity: Simple &amp; Intuitive</a:t>
            </a:r>
            <a:endParaRPr lang="en-US" sz="3350" dirty="0"/>
          </a:p>
        </p:txBody>
      </p:sp>
      <p:sp>
        <p:nvSpPr>
          <p:cNvPr id="4" name="Shape 1"/>
          <p:cNvSpPr/>
          <p:nvPr/>
        </p:nvSpPr>
        <p:spPr>
          <a:xfrm>
            <a:off x="6371749" y="2342317"/>
            <a:ext cx="3579137" cy="2881788"/>
          </a:xfrm>
          <a:prstGeom prst="roundRect">
            <a:avLst>
              <a:gd name="adj" fmla="val 997"/>
            </a:avLst>
          </a:prstGeom>
          <a:solidFill>
            <a:srgbClr val="202733"/>
          </a:solidFill>
          <a:ln w="30480">
            <a:solidFill>
              <a:srgbClr val="585F6B"/>
            </a:solidFill>
            <a:prstDash val="solid"/>
          </a:ln>
        </p:spPr>
      </p:sp>
      <p:pic>
        <p:nvPicPr>
          <p:cNvPr id="5" name="Image 1" descr="preencoded.png"/>
          <p:cNvPicPr>
            <a:picLocks noChangeAspect="1"/>
          </p:cNvPicPr>
          <p:nvPr/>
        </p:nvPicPr>
        <p:blipFill>
          <a:blip r:embed="rId4"/>
          <a:stretch>
            <a:fillRect/>
          </a:stretch>
        </p:blipFill>
        <p:spPr>
          <a:xfrm>
            <a:off x="6140648" y="1890832"/>
            <a:ext cx="258008" cy="258008"/>
          </a:xfrm>
          <a:prstGeom prst="rect">
            <a:avLst/>
          </a:prstGeom>
        </p:spPr>
      </p:pic>
      <p:pic>
        <p:nvPicPr>
          <p:cNvPr id="6" name="Image 2" descr="preencoded.png"/>
          <p:cNvPicPr>
            <a:picLocks noChangeAspect="1"/>
          </p:cNvPicPr>
          <p:nvPr/>
        </p:nvPicPr>
        <p:blipFill>
          <a:blip r:embed="rId5"/>
          <a:stretch>
            <a:fillRect/>
          </a:stretch>
        </p:blipFill>
        <p:spPr>
          <a:xfrm>
            <a:off x="9791343" y="5064562"/>
            <a:ext cx="258008" cy="258008"/>
          </a:xfrm>
          <a:prstGeom prst="rect">
            <a:avLst/>
          </a:prstGeom>
        </p:spPr>
      </p:pic>
      <p:sp>
        <p:nvSpPr>
          <p:cNvPr id="7" name="Text 2"/>
          <p:cNvSpPr/>
          <p:nvPr/>
        </p:nvSpPr>
        <p:spPr>
          <a:xfrm>
            <a:off x="6592133" y="2342317"/>
            <a:ext cx="2688431" cy="335994"/>
          </a:xfrm>
          <a:prstGeom prst="rect">
            <a:avLst/>
          </a:prstGeom>
          <a:noFill/>
          <a:ln/>
        </p:spPr>
        <p:txBody>
          <a:bodyPr wrap="none" lIns="0" tIns="0" rIns="0" bIns="0" rtlCol="0" anchor="t"/>
          <a:lstStyle/>
          <a:p>
            <a:pPr marL="0" indent="0" algn="l">
              <a:lnSpc>
                <a:spcPts val="2600"/>
              </a:lnSpc>
              <a:buNone/>
            </a:pPr>
            <a:r>
              <a:rPr lang="en-US" sz="2100" dirty="0">
                <a:solidFill>
                  <a:srgbClr val="D6E5EF"/>
                </a:solidFill>
                <a:latin typeface="Roboto Slab" pitchFamily="34" charset="0"/>
                <a:ea typeface="Roboto Slab" pitchFamily="34" charset="-122"/>
                <a:cs typeface="Roboto Slab" pitchFamily="34" charset="-120"/>
              </a:rPr>
              <a:t>Clean Aesthetics</a:t>
            </a:r>
            <a:endParaRPr lang="en-US" sz="2100" dirty="0"/>
          </a:p>
        </p:txBody>
      </p:sp>
      <p:sp>
        <p:nvSpPr>
          <p:cNvPr id="8" name="Text 3"/>
          <p:cNvSpPr/>
          <p:nvPr/>
        </p:nvSpPr>
        <p:spPr>
          <a:xfrm>
            <a:off x="6592133" y="2807256"/>
            <a:ext cx="3005733" cy="2063829"/>
          </a:xfrm>
          <a:prstGeom prst="rect">
            <a:avLst/>
          </a:prstGeom>
          <a:noFill/>
          <a:ln/>
        </p:spPr>
        <p:txBody>
          <a:bodyPr wrap="square" lIns="0" tIns="0" rIns="0" bIns="0" rtlCol="0" anchor="t"/>
          <a:lstStyle/>
          <a:p>
            <a:pPr marL="0" indent="0" algn="l">
              <a:lnSpc>
                <a:spcPts val="2700"/>
              </a:lnSpc>
              <a:buNone/>
            </a:pPr>
            <a:r>
              <a:rPr lang="en-US" sz="1650" dirty="0">
                <a:solidFill>
                  <a:srgbClr val="D6E5EF"/>
                </a:solidFill>
                <a:latin typeface="Roboto" pitchFamily="34" charset="0"/>
                <a:ea typeface="Roboto" pitchFamily="34" charset="-122"/>
                <a:cs typeface="Roboto" pitchFamily="34" charset="-120"/>
              </a:rPr>
              <a:t>The system boasts a simple, clean, and uncluttered interface, ensuring that both teachers and students can navigate with ease and focus on the content.</a:t>
            </a:r>
            <a:endParaRPr lang="en-US" sz="1650" dirty="0"/>
          </a:p>
        </p:txBody>
      </p:sp>
      <p:sp>
        <p:nvSpPr>
          <p:cNvPr id="9" name="Shape 4"/>
          <p:cNvSpPr/>
          <p:nvPr/>
        </p:nvSpPr>
        <p:spPr>
          <a:xfrm>
            <a:off x="10165913" y="1989296"/>
            <a:ext cx="3711773" cy="3234809"/>
          </a:xfrm>
          <a:prstGeom prst="roundRect">
            <a:avLst>
              <a:gd name="adj" fmla="val 997"/>
            </a:avLst>
          </a:prstGeom>
          <a:solidFill>
            <a:srgbClr val="202733"/>
          </a:solidFill>
          <a:ln w="30480">
            <a:solidFill>
              <a:srgbClr val="585F6B"/>
            </a:solidFill>
            <a:prstDash val="solid"/>
          </a:ln>
        </p:spPr>
      </p:sp>
      <p:pic>
        <p:nvPicPr>
          <p:cNvPr id="10" name="Image 3" descr="preencoded.png"/>
          <p:cNvPicPr>
            <a:picLocks noChangeAspect="1"/>
          </p:cNvPicPr>
          <p:nvPr/>
        </p:nvPicPr>
        <p:blipFill>
          <a:blip r:embed="rId4"/>
          <a:stretch>
            <a:fillRect/>
          </a:stretch>
        </p:blipFill>
        <p:spPr>
          <a:xfrm>
            <a:off x="10067449" y="1890832"/>
            <a:ext cx="258008" cy="258008"/>
          </a:xfrm>
          <a:prstGeom prst="rect">
            <a:avLst/>
          </a:prstGeom>
        </p:spPr>
      </p:pic>
      <p:pic>
        <p:nvPicPr>
          <p:cNvPr id="11" name="Image 4" descr="preencoded.png"/>
          <p:cNvPicPr>
            <a:picLocks noChangeAspect="1"/>
          </p:cNvPicPr>
          <p:nvPr/>
        </p:nvPicPr>
        <p:blipFill>
          <a:blip r:embed="rId5"/>
          <a:stretch>
            <a:fillRect/>
          </a:stretch>
        </p:blipFill>
        <p:spPr>
          <a:xfrm>
            <a:off x="13718143" y="5064562"/>
            <a:ext cx="258008" cy="258008"/>
          </a:xfrm>
          <a:prstGeom prst="rect">
            <a:avLst/>
          </a:prstGeom>
        </p:spPr>
      </p:pic>
      <p:sp>
        <p:nvSpPr>
          <p:cNvPr id="12" name="Text 5"/>
          <p:cNvSpPr/>
          <p:nvPr/>
        </p:nvSpPr>
        <p:spPr>
          <a:xfrm>
            <a:off x="10518934" y="2342317"/>
            <a:ext cx="2688431" cy="335994"/>
          </a:xfrm>
          <a:prstGeom prst="rect">
            <a:avLst/>
          </a:prstGeom>
          <a:noFill/>
          <a:ln/>
        </p:spPr>
        <p:txBody>
          <a:bodyPr wrap="none" lIns="0" tIns="0" rIns="0" bIns="0" rtlCol="0" anchor="t"/>
          <a:lstStyle/>
          <a:p>
            <a:pPr marL="0" indent="0" algn="l">
              <a:lnSpc>
                <a:spcPts val="2600"/>
              </a:lnSpc>
              <a:buNone/>
            </a:pPr>
            <a:r>
              <a:rPr lang="en-US" sz="2100" dirty="0">
                <a:solidFill>
                  <a:srgbClr val="D6E5EF"/>
                </a:solidFill>
                <a:latin typeface="Roboto Slab" pitchFamily="34" charset="0"/>
                <a:ea typeface="Roboto Slab" pitchFamily="34" charset="-122"/>
                <a:cs typeface="Roboto Slab" pitchFamily="34" charset="-120"/>
              </a:rPr>
              <a:t>Blue &amp; White Theme</a:t>
            </a:r>
            <a:endParaRPr lang="en-US" sz="2100" dirty="0"/>
          </a:p>
        </p:txBody>
      </p:sp>
      <p:sp>
        <p:nvSpPr>
          <p:cNvPr id="13" name="Text 6"/>
          <p:cNvSpPr/>
          <p:nvPr/>
        </p:nvSpPr>
        <p:spPr>
          <a:xfrm>
            <a:off x="10518934" y="2807256"/>
            <a:ext cx="3005733" cy="2063829"/>
          </a:xfrm>
          <a:prstGeom prst="rect">
            <a:avLst/>
          </a:prstGeom>
          <a:noFill/>
          <a:ln/>
        </p:spPr>
        <p:txBody>
          <a:bodyPr wrap="square" lIns="0" tIns="0" rIns="0" bIns="0" rtlCol="0" anchor="t"/>
          <a:lstStyle/>
          <a:p>
            <a:pPr marL="0" indent="0" algn="l">
              <a:lnSpc>
                <a:spcPts val="2700"/>
              </a:lnSpc>
              <a:buNone/>
            </a:pPr>
            <a:r>
              <a:rPr lang="en-US" sz="1650" dirty="0">
                <a:solidFill>
                  <a:srgbClr val="D6E5EF"/>
                </a:solidFill>
                <a:latin typeface="Roboto" pitchFamily="34" charset="0"/>
                <a:ea typeface="Roboto" pitchFamily="34" charset="-122"/>
                <a:cs typeface="Roboto" pitchFamily="34" charset="-120"/>
              </a:rPr>
              <a:t>Our chosen colour palette of </a:t>
            </a:r>
            <a:r>
              <a:rPr lang="en-US" sz="1650" dirty="0">
                <a:solidFill>
                  <a:srgbClr val="66A8EE"/>
                </a:solidFill>
                <a:latin typeface="Roboto" pitchFamily="34" charset="0"/>
                <a:ea typeface="Roboto" pitchFamily="34" charset="-122"/>
                <a:cs typeface="Roboto" pitchFamily="34" charset="-120"/>
              </a:rPr>
              <a:t>blue</a:t>
            </a:r>
            <a:r>
              <a:rPr lang="en-US" sz="1650" dirty="0">
                <a:solidFill>
                  <a:srgbClr val="D6E5EF"/>
                </a:solidFill>
                <a:latin typeface="Roboto" pitchFamily="34" charset="0"/>
                <a:ea typeface="Roboto" pitchFamily="34" charset="-122"/>
                <a:cs typeface="Roboto" pitchFamily="34" charset="-120"/>
              </a:rPr>
              <a:t> and white is not only visually appealing but also promotes a sense of calm and clarity, enhancing the learning experience.</a:t>
            </a:r>
            <a:endParaRPr lang="en-US" sz="1650" dirty="0"/>
          </a:p>
        </p:txBody>
      </p:sp>
      <p:sp>
        <p:nvSpPr>
          <p:cNvPr id="14" name="Shape 7"/>
          <p:cNvSpPr/>
          <p:nvPr/>
        </p:nvSpPr>
        <p:spPr>
          <a:xfrm>
            <a:off x="6239113" y="5439132"/>
            <a:ext cx="7638574" cy="2202894"/>
          </a:xfrm>
          <a:prstGeom prst="roundRect">
            <a:avLst>
              <a:gd name="adj" fmla="val 1465"/>
            </a:avLst>
          </a:prstGeom>
          <a:solidFill>
            <a:srgbClr val="202733"/>
          </a:solidFill>
          <a:ln w="30480">
            <a:solidFill>
              <a:srgbClr val="585F6B"/>
            </a:solidFill>
            <a:prstDash val="solid"/>
          </a:ln>
        </p:spPr>
      </p:sp>
      <p:pic>
        <p:nvPicPr>
          <p:cNvPr id="15" name="Image 5" descr="preencoded.png"/>
          <p:cNvPicPr>
            <a:picLocks noChangeAspect="1"/>
          </p:cNvPicPr>
          <p:nvPr/>
        </p:nvPicPr>
        <p:blipFill>
          <a:blip r:embed="rId4"/>
          <a:stretch>
            <a:fillRect/>
          </a:stretch>
        </p:blipFill>
        <p:spPr>
          <a:xfrm>
            <a:off x="6140648" y="5340668"/>
            <a:ext cx="258008" cy="258008"/>
          </a:xfrm>
          <a:prstGeom prst="rect">
            <a:avLst/>
          </a:prstGeom>
        </p:spPr>
      </p:pic>
      <p:pic>
        <p:nvPicPr>
          <p:cNvPr id="16" name="Image 6" descr="preencoded.png"/>
          <p:cNvPicPr>
            <a:picLocks noChangeAspect="1"/>
          </p:cNvPicPr>
          <p:nvPr/>
        </p:nvPicPr>
        <p:blipFill>
          <a:blip r:embed="rId5"/>
          <a:stretch>
            <a:fillRect/>
          </a:stretch>
        </p:blipFill>
        <p:spPr>
          <a:xfrm>
            <a:off x="13718143" y="7482483"/>
            <a:ext cx="258008" cy="258008"/>
          </a:xfrm>
          <a:prstGeom prst="rect">
            <a:avLst/>
          </a:prstGeom>
        </p:spPr>
      </p:pic>
      <p:sp>
        <p:nvSpPr>
          <p:cNvPr id="17" name="Text 8"/>
          <p:cNvSpPr/>
          <p:nvPr/>
        </p:nvSpPr>
        <p:spPr>
          <a:xfrm>
            <a:off x="6592133" y="5792153"/>
            <a:ext cx="2694861" cy="335994"/>
          </a:xfrm>
          <a:prstGeom prst="rect">
            <a:avLst/>
          </a:prstGeom>
          <a:noFill/>
          <a:ln/>
        </p:spPr>
        <p:txBody>
          <a:bodyPr wrap="none" lIns="0" tIns="0" rIns="0" bIns="0" rtlCol="0" anchor="t"/>
          <a:lstStyle/>
          <a:p>
            <a:pPr marL="0" indent="0" algn="l">
              <a:lnSpc>
                <a:spcPts val="2600"/>
              </a:lnSpc>
              <a:buNone/>
            </a:pPr>
            <a:r>
              <a:rPr lang="en-US" sz="2100" dirty="0">
                <a:solidFill>
                  <a:srgbClr val="D6E5EF"/>
                </a:solidFill>
                <a:latin typeface="Roboto Slab" pitchFamily="34" charset="0"/>
                <a:ea typeface="Roboto Slab" pitchFamily="34" charset="-122"/>
                <a:cs typeface="Roboto Slab" pitchFamily="34" charset="-120"/>
              </a:rPr>
              <a:t>User-Friendly Design</a:t>
            </a:r>
            <a:endParaRPr lang="en-US" sz="2100" dirty="0"/>
          </a:p>
        </p:txBody>
      </p:sp>
      <p:sp>
        <p:nvSpPr>
          <p:cNvPr id="18" name="Text 9"/>
          <p:cNvSpPr/>
          <p:nvPr/>
        </p:nvSpPr>
        <p:spPr>
          <a:xfrm>
            <a:off x="6592133" y="6257092"/>
            <a:ext cx="6932533" cy="1031915"/>
          </a:xfrm>
          <a:prstGeom prst="rect">
            <a:avLst/>
          </a:prstGeom>
          <a:noFill/>
          <a:ln/>
        </p:spPr>
        <p:txBody>
          <a:bodyPr wrap="square" lIns="0" tIns="0" rIns="0" bIns="0" rtlCol="0" anchor="t"/>
          <a:lstStyle/>
          <a:p>
            <a:pPr marL="0" indent="0" algn="l">
              <a:lnSpc>
                <a:spcPts val="2700"/>
              </a:lnSpc>
              <a:buNone/>
            </a:pPr>
            <a:r>
              <a:rPr lang="en-US" sz="1650" dirty="0">
                <a:solidFill>
                  <a:srgbClr val="D6E5EF"/>
                </a:solidFill>
                <a:latin typeface="Roboto" pitchFamily="34" charset="0"/>
                <a:ea typeface="Roboto" pitchFamily="34" charset="-122"/>
                <a:cs typeface="Roboto" pitchFamily="34" charset="-120"/>
              </a:rPr>
              <a:t>Every element is thoughtfully placed for maximum usability, minimising the learning curve for new users and optimising efficiency for experienced ones.</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393984"/>
            <a:ext cx="9119116" cy="566976"/>
          </a:xfrm>
          <a:prstGeom prst="rect">
            <a:avLst/>
          </a:prstGeom>
          <a:noFill/>
          <a:ln/>
        </p:spPr>
        <p:txBody>
          <a:bodyPr wrap="none" lIns="0" tIns="0" rIns="0" bIns="0" rtlCol="0" anchor="t"/>
          <a:lstStyle/>
          <a:p>
            <a:pPr marL="0" indent="0" algn="l">
              <a:lnSpc>
                <a:spcPts val="4450"/>
              </a:lnSpc>
              <a:buNone/>
            </a:pPr>
            <a:r>
              <a:rPr lang="en-US" sz="3550" dirty="0">
                <a:solidFill>
                  <a:srgbClr val="76B9FF"/>
                </a:solidFill>
                <a:latin typeface="Roboto Slab" pitchFamily="34" charset="0"/>
                <a:ea typeface="Roboto Slab" pitchFamily="34" charset="-122"/>
                <a:cs typeface="Roboto Slab" pitchFamily="34" charset="-120"/>
              </a:rPr>
              <a:t>Getting Started: How it Works for Teachers</a:t>
            </a:r>
            <a:endParaRPr lang="en-US" sz="3550" dirty="0"/>
          </a:p>
        </p:txBody>
      </p:sp>
      <p:sp>
        <p:nvSpPr>
          <p:cNvPr id="3" name="Text 1"/>
          <p:cNvSpPr/>
          <p:nvPr/>
        </p:nvSpPr>
        <p:spPr>
          <a:xfrm>
            <a:off x="793790" y="2414588"/>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Slab Light" pitchFamily="34" charset="0"/>
                <a:ea typeface="Roboto Slab Light" pitchFamily="34" charset="-122"/>
                <a:cs typeface="Roboto Slab Light" pitchFamily="34" charset="-120"/>
              </a:rPr>
              <a:t>01</a:t>
            </a:r>
            <a:endParaRPr lang="en-US" sz="1750" dirty="0"/>
          </a:p>
        </p:txBody>
      </p:sp>
      <p:pic>
        <p:nvPicPr>
          <p:cNvPr id="4" name="Image 0" descr="preencoded.png"/>
          <p:cNvPicPr>
            <a:picLocks noChangeAspect="1"/>
          </p:cNvPicPr>
          <p:nvPr/>
        </p:nvPicPr>
        <p:blipFill>
          <a:blip r:embed="rId3"/>
          <a:stretch>
            <a:fillRect/>
          </a:stretch>
        </p:blipFill>
        <p:spPr>
          <a:xfrm>
            <a:off x="793790" y="2769632"/>
            <a:ext cx="4196358" cy="30480"/>
          </a:xfrm>
          <a:prstGeom prst="rect">
            <a:avLst/>
          </a:prstGeom>
        </p:spPr>
      </p:pic>
      <p:sp>
        <p:nvSpPr>
          <p:cNvPr id="5" name="Text 2"/>
          <p:cNvSpPr/>
          <p:nvPr/>
        </p:nvSpPr>
        <p:spPr>
          <a:xfrm>
            <a:off x="793790" y="294393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Create Your Course</a:t>
            </a:r>
            <a:endParaRPr lang="en-US" sz="2200" dirty="0"/>
          </a:p>
        </p:txBody>
      </p:sp>
      <p:sp>
        <p:nvSpPr>
          <p:cNvPr id="6" name="Text 3"/>
          <p:cNvSpPr/>
          <p:nvPr/>
        </p:nvSpPr>
        <p:spPr>
          <a:xfrm>
            <a:off x="793790" y="3434358"/>
            <a:ext cx="4196358" cy="1088708"/>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Set up your virtual classroom by adding course details, learning objectives, and initial modules.</a:t>
            </a:r>
            <a:endParaRPr lang="en-US" sz="1750" dirty="0"/>
          </a:p>
        </p:txBody>
      </p:sp>
      <p:sp>
        <p:nvSpPr>
          <p:cNvPr id="7" name="Text 4"/>
          <p:cNvSpPr/>
          <p:nvPr/>
        </p:nvSpPr>
        <p:spPr>
          <a:xfrm>
            <a:off x="5216962" y="2414588"/>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Slab Light" pitchFamily="34" charset="0"/>
                <a:ea typeface="Roboto Slab Light" pitchFamily="34" charset="-122"/>
                <a:cs typeface="Roboto Slab Light" pitchFamily="34" charset="-120"/>
              </a:rPr>
              <a:t>02</a:t>
            </a:r>
            <a:endParaRPr lang="en-US" sz="1750" dirty="0"/>
          </a:p>
        </p:txBody>
      </p:sp>
      <p:pic>
        <p:nvPicPr>
          <p:cNvPr id="8" name="Image 1" descr="preencoded.png"/>
          <p:cNvPicPr>
            <a:picLocks noChangeAspect="1"/>
          </p:cNvPicPr>
          <p:nvPr/>
        </p:nvPicPr>
        <p:blipFill>
          <a:blip r:embed="rId3"/>
          <a:stretch>
            <a:fillRect/>
          </a:stretch>
        </p:blipFill>
        <p:spPr>
          <a:xfrm>
            <a:off x="5216962" y="2769632"/>
            <a:ext cx="4196358" cy="30480"/>
          </a:xfrm>
          <a:prstGeom prst="rect">
            <a:avLst/>
          </a:prstGeom>
        </p:spPr>
      </p:pic>
      <p:sp>
        <p:nvSpPr>
          <p:cNvPr id="9" name="Text 5"/>
          <p:cNvSpPr/>
          <p:nvPr/>
        </p:nvSpPr>
        <p:spPr>
          <a:xfrm>
            <a:off x="5216962" y="294393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Upload Content</a:t>
            </a:r>
            <a:endParaRPr lang="en-US" sz="2200" dirty="0"/>
          </a:p>
        </p:txBody>
      </p:sp>
      <p:sp>
        <p:nvSpPr>
          <p:cNvPr id="10" name="Text 6"/>
          <p:cNvSpPr/>
          <p:nvPr/>
        </p:nvSpPr>
        <p:spPr>
          <a:xfrm>
            <a:off x="5216962" y="3434358"/>
            <a:ext cx="4196358" cy="1088708"/>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Easily add lectures, readings, videos, and other educational resources to each module.</a:t>
            </a:r>
            <a:endParaRPr lang="en-US" sz="1750" dirty="0"/>
          </a:p>
        </p:txBody>
      </p:sp>
      <p:sp>
        <p:nvSpPr>
          <p:cNvPr id="11" name="Text 7"/>
          <p:cNvSpPr/>
          <p:nvPr/>
        </p:nvSpPr>
        <p:spPr>
          <a:xfrm>
            <a:off x="9640133" y="2414588"/>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Slab Light" pitchFamily="34" charset="0"/>
                <a:ea typeface="Roboto Slab Light" pitchFamily="34" charset="-122"/>
                <a:cs typeface="Roboto Slab Light" pitchFamily="34" charset="-120"/>
              </a:rPr>
              <a:t>03</a:t>
            </a:r>
            <a:endParaRPr lang="en-US" sz="1750" dirty="0"/>
          </a:p>
        </p:txBody>
      </p:sp>
      <p:pic>
        <p:nvPicPr>
          <p:cNvPr id="12" name="Image 2" descr="preencoded.png"/>
          <p:cNvPicPr>
            <a:picLocks noChangeAspect="1"/>
          </p:cNvPicPr>
          <p:nvPr/>
        </p:nvPicPr>
        <p:blipFill>
          <a:blip r:embed="rId3"/>
          <a:stretch>
            <a:fillRect/>
          </a:stretch>
        </p:blipFill>
        <p:spPr>
          <a:xfrm>
            <a:off x="9640133" y="2769632"/>
            <a:ext cx="4196358" cy="30480"/>
          </a:xfrm>
          <a:prstGeom prst="rect">
            <a:avLst/>
          </a:prstGeom>
        </p:spPr>
      </p:pic>
      <p:sp>
        <p:nvSpPr>
          <p:cNvPr id="13" name="Text 8"/>
          <p:cNvSpPr/>
          <p:nvPr/>
        </p:nvSpPr>
        <p:spPr>
          <a:xfrm>
            <a:off x="9640133" y="294393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Invite Students</a:t>
            </a:r>
            <a:endParaRPr lang="en-US" sz="2200" dirty="0"/>
          </a:p>
        </p:txBody>
      </p:sp>
      <p:sp>
        <p:nvSpPr>
          <p:cNvPr id="14" name="Text 9"/>
          <p:cNvSpPr/>
          <p:nvPr/>
        </p:nvSpPr>
        <p:spPr>
          <a:xfrm>
            <a:off x="9640133" y="3434358"/>
            <a:ext cx="4196358" cy="1088708"/>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Generate unique enrolment codes or directly invite students to join your course.</a:t>
            </a:r>
            <a:endParaRPr lang="en-US" sz="1750" dirty="0"/>
          </a:p>
        </p:txBody>
      </p:sp>
      <p:sp>
        <p:nvSpPr>
          <p:cNvPr id="15" name="Text 10"/>
          <p:cNvSpPr/>
          <p:nvPr/>
        </p:nvSpPr>
        <p:spPr>
          <a:xfrm>
            <a:off x="793790" y="491990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Slab Light" pitchFamily="34" charset="0"/>
                <a:ea typeface="Roboto Slab Light" pitchFamily="34" charset="-122"/>
                <a:cs typeface="Roboto Slab Light" pitchFamily="34" charset="-120"/>
              </a:rPr>
              <a:t>04</a:t>
            </a:r>
            <a:endParaRPr lang="en-US" sz="1750" dirty="0"/>
          </a:p>
        </p:txBody>
      </p:sp>
      <p:pic>
        <p:nvPicPr>
          <p:cNvPr id="16" name="Image 3" descr="preencoded.png"/>
          <p:cNvPicPr>
            <a:picLocks noChangeAspect="1"/>
          </p:cNvPicPr>
          <p:nvPr/>
        </p:nvPicPr>
        <p:blipFill>
          <a:blip r:embed="rId4"/>
          <a:stretch>
            <a:fillRect/>
          </a:stretch>
        </p:blipFill>
        <p:spPr>
          <a:xfrm>
            <a:off x="793790" y="5252323"/>
            <a:ext cx="6407944" cy="30480"/>
          </a:xfrm>
          <a:prstGeom prst="rect">
            <a:avLst/>
          </a:prstGeom>
        </p:spPr>
      </p:pic>
      <p:sp>
        <p:nvSpPr>
          <p:cNvPr id="17" name="Text 11"/>
          <p:cNvSpPr/>
          <p:nvPr/>
        </p:nvSpPr>
        <p:spPr>
          <a:xfrm>
            <a:off x="793790" y="544925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Monitor Progress</a:t>
            </a:r>
            <a:endParaRPr lang="en-US" sz="2200" dirty="0"/>
          </a:p>
        </p:txBody>
      </p:sp>
      <p:sp>
        <p:nvSpPr>
          <p:cNvPr id="18" name="Text 12"/>
          <p:cNvSpPr/>
          <p:nvPr/>
        </p:nvSpPr>
        <p:spPr>
          <a:xfrm>
            <a:off x="793790" y="5939671"/>
            <a:ext cx="6407944" cy="725805"/>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Utilise the dashboard and analytics to track student engagement and performance.</a:t>
            </a:r>
            <a:endParaRPr lang="en-US" sz="1750" dirty="0"/>
          </a:p>
        </p:txBody>
      </p:sp>
      <p:sp>
        <p:nvSpPr>
          <p:cNvPr id="19" name="Text 13"/>
          <p:cNvSpPr/>
          <p:nvPr/>
        </p:nvSpPr>
        <p:spPr>
          <a:xfrm>
            <a:off x="7428548" y="491990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6E5EF"/>
                </a:solidFill>
                <a:latin typeface="Roboto Slab Light" pitchFamily="34" charset="0"/>
                <a:ea typeface="Roboto Slab Light" pitchFamily="34" charset="-122"/>
                <a:cs typeface="Roboto Slab Light" pitchFamily="34" charset="-120"/>
              </a:rPr>
              <a:t>05</a:t>
            </a:r>
            <a:endParaRPr lang="en-US" sz="1750" dirty="0"/>
          </a:p>
        </p:txBody>
      </p:sp>
      <p:pic>
        <p:nvPicPr>
          <p:cNvPr id="20" name="Image 4" descr="preencoded.png"/>
          <p:cNvPicPr>
            <a:picLocks noChangeAspect="1"/>
          </p:cNvPicPr>
          <p:nvPr/>
        </p:nvPicPr>
        <p:blipFill>
          <a:blip r:embed="rId4"/>
          <a:stretch>
            <a:fillRect/>
          </a:stretch>
        </p:blipFill>
        <p:spPr>
          <a:xfrm>
            <a:off x="7428548" y="5252323"/>
            <a:ext cx="6407944" cy="30480"/>
          </a:xfrm>
          <a:prstGeom prst="rect">
            <a:avLst/>
          </a:prstGeom>
        </p:spPr>
      </p:pic>
      <p:sp>
        <p:nvSpPr>
          <p:cNvPr id="21" name="Text 14"/>
          <p:cNvSpPr/>
          <p:nvPr/>
        </p:nvSpPr>
        <p:spPr>
          <a:xfrm>
            <a:off x="7428548" y="544925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Engage &amp; Assess</a:t>
            </a:r>
            <a:endParaRPr lang="en-US" sz="2200" dirty="0"/>
          </a:p>
        </p:txBody>
      </p:sp>
      <p:sp>
        <p:nvSpPr>
          <p:cNvPr id="22" name="Text 15"/>
          <p:cNvSpPr/>
          <p:nvPr/>
        </p:nvSpPr>
        <p:spPr>
          <a:xfrm>
            <a:off x="7428548" y="5939671"/>
            <a:ext cx="6407944" cy="725805"/>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Communicate with students, conduct live classes, and administer quizzes and assignments.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58044" y="606623"/>
            <a:ext cx="7600712" cy="1102519"/>
          </a:xfrm>
          <a:prstGeom prst="rect">
            <a:avLst/>
          </a:prstGeom>
          <a:noFill/>
          <a:ln/>
        </p:spPr>
        <p:txBody>
          <a:bodyPr wrap="square" lIns="0" tIns="0" rIns="0" bIns="0" rtlCol="0" anchor="t"/>
          <a:lstStyle/>
          <a:p>
            <a:pPr marL="0" indent="0" algn="l">
              <a:lnSpc>
                <a:spcPts val="4300"/>
              </a:lnSpc>
              <a:buNone/>
            </a:pPr>
            <a:r>
              <a:rPr lang="en-US" sz="3450" dirty="0">
                <a:solidFill>
                  <a:srgbClr val="76B9FF"/>
                </a:solidFill>
                <a:latin typeface="Roboto Slab" pitchFamily="34" charset="0"/>
                <a:ea typeface="Roboto Slab" pitchFamily="34" charset="-122"/>
                <a:cs typeface="Roboto Slab" pitchFamily="34" charset="-120"/>
              </a:rPr>
              <a:t>The Benefits: Empowering Learning &amp; Teaching</a:t>
            </a:r>
            <a:endParaRPr lang="en-US" sz="3450" dirty="0"/>
          </a:p>
        </p:txBody>
      </p:sp>
      <p:sp>
        <p:nvSpPr>
          <p:cNvPr id="4" name="Shape 1"/>
          <p:cNvSpPr/>
          <p:nvPr/>
        </p:nvSpPr>
        <p:spPr>
          <a:xfrm>
            <a:off x="6258044" y="2039779"/>
            <a:ext cx="881896" cy="2681407"/>
          </a:xfrm>
          <a:prstGeom prst="roundRect">
            <a:avLst>
              <a:gd name="adj" fmla="val 360040"/>
            </a:avLst>
          </a:prstGeom>
          <a:solidFill>
            <a:srgbClr val="3F4652"/>
          </a:solidFill>
          <a:ln/>
        </p:spPr>
      </p:sp>
      <p:sp>
        <p:nvSpPr>
          <p:cNvPr id="5" name="Text 2"/>
          <p:cNvSpPr/>
          <p:nvPr/>
        </p:nvSpPr>
        <p:spPr>
          <a:xfrm>
            <a:off x="6533674" y="3173730"/>
            <a:ext cx="330637" cy="413385"/>
          </a:xfrm>
          <a:prstGeom prst="rect">
            <a:avLst/>
          </a:prstGeom>
          <a:noFill/>
          <a:ln/>
        </p:spPr>
        <p:txBody>
          <a:bodyPr wrap="none" lIns="0" tIns="0" rIns="0" bIns="0" rtlCol="0" anchor="t"/>
          <a:lstStyle/>
          <a:p>
            <a:pPr marL="0" indent="0" algn="l">
              <a:lnSpc>
                <a:spcPts val="2600"/>
              </a:lnSpc>
              <a:buNone/>
            </a:pPr>
            <a:r>
              <a:rPr lang="en-US" sz="2600" dirty="0">
                <a:solidFill>
                  <a:srgbClr val="D6E5EF"/>
                </a:solidFill>
                <a:latin typeface="Roboto Slab" pitchFamily="34" charset="0"/>
                <a:ea typeface="Roboto Slab" pitchFamily="34" charset="-122"/>
                <a:cs typeface="Roboto Slab" pitchFamily="34" charset="-120"/>
              </a:rPr>
              <a:t>1</a:t>
            </a:r>
            <a:endParaRPr lang="en-US" sz="2600" dirty="0"/>
          </a:p>
        </p:txBody>
      </p:sp>
      <p:sp>
        <p:nvSpPr>
          <p:cNvPr id="6" name="Text 3"/>
          <p:cNvSpPr/>
          <p:nvPr/>
        </p:nvSpPr>
        <p:spPr>
          <a:xfrm>
            <a:off x="7360325" y="2260163"/>
            <a:ext cx="2756178" cy="344448"/>
          </a:xfrm>
          <a:prstGeom prst="rect">
            <a:avLst/>
          </a:prstGeom>
          <a:noFill/>
          <a:ln/>
        </p:spPr>
        <p:txBody>
          <a:bodyPr wrap="none" lIns="0" tIns="0" rIns="0" bIns="0" rtlCol="0" anchor="t"/>
          <a:lstStyle/>
          <a:p>
            <a:pPr marL="0" indent="0" algn="l">
              <a:lnSpc>
                <a:spcPts val="2700"/>
              </a:lnSpc>
              <a:buNone/>
            </a:pPr>
            <a:r>
              <a:rPr lang="en-US" sz="2150" dirty="0">
                <a:solidFill>
                  <a:srgbClr val="D6E5EF"/>
                </a:solidFill>
                <a:latin typeface="Roboto Slab" pitchFamily="34" charset="0"/>
                <a:ea typeface="Roboto Slab" pitchFamily="34" charset="-122"/>
                <a:cs typeface="Roboto Slab" pitchFamily="34" charset="-120"/>
              </a:rPr>
              <a:t>For Teachers</a:t>
            </a:r>
            <a:endParaRPr lang="en-US" sz="2150" dirty="0"/>
          </a:p>
        </p:txBody>
      </p:sp>
      <p:sp>
        <p:nvSpPr>
          <p:cNvPr id="7" name="Text 4"/>
          <p:cNvSpPr/>
          <p:nvPr/>
        </p:nvSpPr>
        <p:spPr>
          <a:xfrm>
            <a:off x="7360325" y="2736890"/>
            <a:ext cx="6498431" cy="1763911"/>
          </a:xfrm>
          <a:prstGeom prst="rect">
            <a:avLst/>
          </a:prstGeom>
          <a:noFill/>
          <a:ln/>
        </p:spPr>
        <p:txBody>
          <a:bodyPr wrap="square" lIns="0" tIns="0" rIns="0" bIns="0" rtlCol="0" anchor="t"/>
          <a:lstStyle/>
          <a:p>
            <a:pPr marL="0" indent="0" algn="l">
              <a:lnSpc>
                <a:spcPts val="2750"/>
              </a:lnSpc>
              <a:buNone/>
            </a:pPr>
            <a:r>
              <a:rPr lang="en-US" sz="1700" dirty="0">
                <a:solidFill>
                  <a:srgbClr val="D6E5EF"/>
                </a:solidFill>
                <a:latin typeface="Roboto" pitchFamily="34" charset="0"/>
                <a:ea typeface="Roboto" pitchFamily="34" charset="-122"/>
                <a:cs typeface="Roboto" pitchFamily="34" charset="-120"/>
              </a:rPr>
              <a:t>Our OCMS dramatically reduces administrative workload, allowing educators to dedicate more time to teaching and fostering deeper student engagement. It provides powerful tools for content delivery, assessment, and progress tracking, all within an intuitive interface.</a:t>
            </a:r>
            <a:endParaRPr lang="en-US" sz="1700" dirty="0"/>
          </a:p>
        </p:txBody>
      </p:sp>
      <p:sp>
        <p:nvSpPr>
          <p:cNvPr id="8" name="Shape 5"/>
          <p:cNvSpPr/>
          <p:nvPr/>
        </p:nvSpPr>
        <p:spPr>
          <a:xfrm>
            <a:off x="6258044" y="4941570"/>
            <a:ext cx="881896" cy="2681407"/>
          </a:xfrm>
          <a:prstGeom prst="roundRect">
            <a:avLst>
              <a:gd name="adj" fmla="val 360040"/>
            </a:avLst>
          </a:prstGeom>
          <a:solidFill>
            <a:srgbClr val="3F4652"/>
          </a:solidFill>
          <a:ln/>
        </p:spPr>
      </p:sp>
      <p:sp>
        <p:nvSpPr>
          <p:cNvPr id="9" name="Text 6"/>
          <p:cNvSpPr/>
          <p:nvPr/>
        </p:nvSpPr>
        <p:spPr>
          <a:xfrm>
            <a:off x="6533674" y="6075521"/>
            <a:ext cx="330637" cy="413385"/>
          </a:xfrm>
          <a:prstGeom prst="rect">
            <a:avLst/>
          </a:prstGeom>
          <a:noFill/>
          <a:ln/>
        </p:spPr>
        <p:txBody>
          <a:bodyPr wrap="none" lIns="0" tIns="0" rIns="0" bIns="0" rtlCol="0" anchor="t"/>
          <a:lstStyle/>
          <a:p>
            <a:pPr marL="0" indent="0" algn="l">
              <a:lnSpc>
                <a:spcPts val="2600"/>
              </a:lnSpc>
              <a:buNone/>
            </a:pPr>
            <a:r>
              <a:rPr lang="en-US" sz="2600" dirty="0">
                <a:solidFill>
                  <a:srgbClr val="D6E5EF"/>
                </a:solidFill>
                <a:latin typeface="Roboto Slab" pitchFamily="34" charset="0"/>
                <a:ea typeface="Roboto Slab" pitchFamily="34" charset="-122"/>
                <a:cs typeface="Roboto Slab" pitchFamily="34" charset="-120"/>
              </a:rPr>
              <a:t>2</a:t>
            </a:r>
            <a:endParaRPr lang="en-US" sz="2600" dirty="0"/>
          </a:p>
        </p:txBody>
      </p:sp>
      <p:sp>
        <p:nvSpPr>
          <p:cNvPr id="10" name="Text 7"/>
          <p:cNvSpPr/>
          <p:nvPr/>
        </p:nvSpPr>
        <p:spPr>
          <a:xfrm>
            <a:off x="7360325" y="5161955"/>
            <a:ext cx="2756178" cy="344448"/>
          </a:xfrm>
          <a:prstGeom prst="rect">
            <a:avLst/>
          </a:prstGeom>
          <a:noFill/>
          <a:ln/>
        </p:spPr>
        <p:txBody>
          <a:bodyPr wrap="none" lIns="0" tIns="0" rIns="0" bIns="0" rtlCol="0" anchor="t"/>
          <a:lstStyle/>
          <a:p>
            <a:pPr marL="0" indent="0" algn="l">
              <a:lnSpc>
                <a:spcPts val="2700"/>
              </a:lnSpc>
              <a:buNone/>
            </a:pPr>
            <a:r>
              <a:rPr lang="en-US" sz="2150" dirty="0">
                <a:solidFill>
                  <a:srgbClr val="D6E5EF"/>
                </a:solidFill>
                <a:latin typeface="Roboto Slab" pitchFamily="34" charset="0"/>
                <a:ea typeface="Roboto Slab" pitchFamily="34" charset="-122"/>
                <a:cs typeface="Roboto Slab" pitchFamily="34" charset="-120"/>
              </a:rPr>
              <a:t>For Students</a:t>
            </a:r>
            <a:endParaRPr lang="en-US" sz="2150" dirty="0"/>
          </a:p>
        </p:txBody>
      </p:sp>
      <p:sp>
        <p:nvSpPr>
          <p:cNvPr id="11" name="Text 8"/>
          <p:cNvSpPr/>
          <p:nvPr/>
        </p:nvSpPr>
        <p:spPr>
          <a:xfrm>
            <a:off x="7360325" y="5638681"/>
            <a:ext cx="6498431" cy="1763911"/>
          </a:xfrm>
          <a:prstGeom prst="rect">
            <a:avLst/>
          </a:prstGeom>
          <a:noFill/>
          <a:ln/>
        </p:spPr>
        <p:txBody>
          <a:bodyPr wrap="square" lIns="0" tIns="0" rIns="0" bIns="0" rtlCol="0" anchor="t"/>
          <a:lstStyle/>
          <a:p>
            <a:pPr marL="0" indent="0" algn="l">
              <a:lnSpc>
                <a:spcPts val="2750"/>
              </a:lnSpc>
              <a:buNone/>
            </a:pPr>
            <a:r>
              <a:rPr lang="en-US" sz="1700" dirty="0">
                <a:solidFill>
                  <a:srgbClr val="D6E5EF"/>
                </a:solidFill>
                <a:latin typeface="Roboto" pitchFamily="34" charset="0"/>
                <a:ea typeface="Roboto" pitchFamily="34" charset="-122"/>
                <a:cs typeface="Roboto" pitchFamily="34" charset="-120"/>
              </a:rPr>
              <a:t>Students benefit from a clear, organised, and accessible learning environment. They can easily access course materials, submit assignments, participate in discussions, and track their own progress, promoting independent learning and improved outcomes.</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10076"/>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Transforming Online Education</a:t>
            </a:r>
            <a:endParaRPr lang="en-US" sz="4450" dirty="0"/>
          </a:p>
        </p:txBody>
      </p:sp>
      <p:sp>
        <p:nvSpPr>
          <p:cNvPr id="4" name="Text 1"/>
          <p:cNvSpPr/>
          <p:nvPr/>
        </p:nvSpPr>
        <p:spPr>
          <a:xfrm>
            <a:off x="6280190" y="4267795"/>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The Online Course Management System is more than just a tool; it's a partner in creating effective, engaging, and accessible online learning experiences for everyone. Embrace the future of education with a platform built for success.</a:t>
            </a:r>
            <a:endParaRPr lang="en-US" sz="1750" dirty="0"/>
          </a:p>
        </p:txBody>
      </p:sp>
    </p:spTree>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TM04033923[[fn=Depth]]</Template>
  <TotalTime>1</TotalTime>
  <Words>709</Words>
  <Application>Microsoft Office PowerPoint</Application>
  <PresentationFormat>Custom</PresentationFormat>
  <Paragraphs>68</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Roboto Slab</vt:lpstr>
      <vt:lpstr>Corbel</vt:lpstr>
      <vt:lpstr>Roboto Slab Light</vt:lpstr>
      <vt:lpstr>Roboto</vt:lpstr>
      <vt:lpstr>Depth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AKHIL KATARI</cp:lastModifiedBy>
  <cp:revision>1</cp:revision>
  <dcterms:created xsi:type="dcterms:W3CDTF">2025-11-29T13:37:23Z</dcterms:created>
  <dcterms:modified xsi:type="dcterms:W3CDTF">2025-11-29T14:13:37Z</dcterms:modified>
</cp:coreProperties>
</file>